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7" r:id="rId3"/>
    <p:sldId id="257" r:id="rId4"/>
    <p:sldId id="272" r:id="rId5"/>
    <p:sldId id="281" r:id="rId6"/>
    <p:sldId id="285" r:id="rId7"/>
    <p:sldId id="287" r:id="rId8"/>
    <p:sldId id="268" r:id="rId9"/>
    <p:sldId id="266" r:id="rId10"/>
    <p:sldId id="282" r:id="rId11"/>
    <p:sldId id="258" r:id="rId12"/>
    <p:sldId id="288" r:id="rId13"/>
    <p:sldId id="275" r:id="rId14"/>
    <p:sldId id="271" r:id="rId15"/>
    <p:sldId id="260" r:id="rId16"/>
    <p:sldId id="274" r:id="rId17"/>
    <p:sldId id="261" r:id="rId18"/>
    <p:sldId id="273" r:id="rId19"/>
    <p:sldId id="264" r:id="rId20"/>
    <p:sldId id="265" r:id="rId21"/>
    <p:sldId id="262" r:id="rId22"/>
    <p:sldId id="280" r:id="rId23"/>
    <p:sldId id="276" r:id="rId24"/>
    <p:sldId id="277" r:id="rId25"/>
    <p:sldId id="269" r:id="rId26"/>
    <p:sldId id="286" r:id="rId27"/>
    <p:sldId id="284" r:id="rId28"/>
    <p:sldId id="263" r:id="rId29"/>
    <p:sldId id="278" r:id="rId30"/>
    <p:sldId id="279" r:id="rId3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4A4"/>
    <a:srgbClr val="987DFB"/>
    <a:srgbClr val="3A5A88"/>
    <a:srgbClr val="A42F00"/>
    <a:srgbClr val="F8C1BE"/>
    <a:srgbClr val="A5FDBC"/>
    <a:srgbClr val="C93B3B"/>
    <a:srgbClr val="F7ABE7"/>
    <a:srgbClr val="004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EDECCB-940D-4355-A400-63CC564F743D}" v="527" dt="2024-04-11T14:50:55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214" autoAdjust="0"/>
    <p:restoredTop sz="94660"/>
  </p:normalViewPr>
  <p:slideViewPr>
    <p:cSldViewPr snapToGrid="0">
      <p:cViewPr>
        <p:scale>
          <a:sx n="70" d="100"/>
          <a:sy n="70" d="100"/>
        </p:scale>
        <p:origin x="-672" y="-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ttany Sommerville" userId="c0f18ad94b1e3b16" providerId="LiveId" clId="{19EDECCB-940D-4355-A400-63CC564F743D}"/>
    <pc:docChg chg="undo redo custSel addSld delSld modSld sldOrd modMainMaster modNotesMaster modHandout">
      <pc:chgData name="Brittany Sommerville" userId="c0f18ad94b1e3b16" providerId="LiveId" clId="{19EDECCB-940D-4355-A400-63CC564F743D}" dt="2024-04-11T14:50:55.299" v="4232"/>
      <pc:docMkLst>
        <pc:docMk/>
      </pc:docMkLst>
      <pc:sldChg chg="addSp delSp modSp mod modNotesTx">
        <pc:chgData name="Brittany Sommerville" userId="c0f18ad94b1e3b16" providerId="LiveId" clId="{19EDECCB-940D-4355-A400-63CC564F743D}" dt="2024-04-11T14:49:33.014" v="4197"/>
        <pc:sldMkLst>
          <pc:docMk/>
          <pc:sldMk cId="4019114680" sldId="256"/>
        </pc:sldMkLst>
        <pc:spChg chg="del">
          <ac:chgData name="Brittany Sommerville" userId="c0f18ad94b1e3b16" providerId="LiveId" clId="{19EDECCB-940D-4355-A400-63CC564F743D}" dt="2024-04-08T12:40:46.116" v="0" actId="478"/>
          <ac:spMkLst>
            <pc:docMk/>
            <pc:sldMk cId="4019114680" sldId="256"/>
            <ac:spMk id="2" creationId="{00000000-0000-0000-0000-000000000000}"/>
          </ac:spMkLst>
        </pc:spChg>
        <pc:spChg chg="mod">
          <ac:chgData name="Brittany Sommerville" userId="c0f18ad94b1e3b16" providerId="LiveId" clId="{19EDECCB-940D-4355-A400-63CC564F743D}" dt="2024-04-08T12:42:06.220" v="12" actId="1076"/>
          <ac:spMkLst>
            <pc:docMk/>
            <pc:sldMk cId="4019114680" sldId="256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11T14:49:33.014" v="4197"/>
          <ac:spMkLst>
            <pc:docMk/>
            <pc:sldMk cId="4019114680" sldId="256"/>
            <ac:spMk id="5" creationId="{63E5F0FD-981B-C24A-EF15-46A3CD220361}"/>
          </ac:spMkLst>
        </pc:spChg>
        <pc:spChg chg="add del mod">
          <ac:chgData name="Brittany Sommerville" userId="c0f18ad94b1e3b16" providerId="LiveId" clId="{19EDECCB-940D-4355-A400-63CC564F743D}" dt="2024-04-08T13:12:56.630" v="1069" actId="11529"/>
          <ac:spMkLst>
            <pc:docMk/>
            <pc:sldMk cId="4019114680" sldId="256"/>
            <ac:spMk id="5" creationId="{D544CEC0-B544-0572-3FEF-EE61ADFD4F06}"/>
          </ac:spMkLst>
        </pc:spChg>
        <pc:spChg chg="add mod">
          <ac:chgData name="Brittany Sommerville" userId="c0f18ad94b1e3b16" providerId="LiveId" clId="{19EDECCB-940D-4355-A400-63CC564F743D}" dt="2024-04-08T13:15:37.402" v="1089" actId="207"/>
          <ac:spMkLst>
            <pc:docMk/>
            <pc:sldMk cId="4019114680" sldId="256"/>
            <ac:spMk id="7" creationId="{27FECD3A-0E0F-3BC5-8F4B-EB8F7C6AA69A}"/>
          </ac:spMkLst>
        </pc:spChg>
        <pc:spChg chg="add mod ord">
          <ac:chgData name="Brittany Sommerville" userId="c0f18ad94b1e3b16" providerId="LiveId" clId="{19EDECCB-940D-4355-A400-63CC564F743D}" dt="2024-04-11T14:40:38.697" v="4152" actId="170"/>
          <ac:spMkLst>
            <pc:docMk/>
            <pc:sldMk cId="4019114680" sldId="256"/>
            <ac:spMk id="8" creationId="{1F105364-CB29-01CD-79B6-B1098B6C2827}"/>
          </ac:spMkLst>
        </pc:spChg>
        <pc:picChg chg="mod">
          <ac:chgData name="Brittany Sommerville" userId="c0f18ad94b1e3b16" providerId="LiveId" clId="{19EDECCB-940D-4355-A400-63CC564F743D}" dt="2024-04-08T12:41:48.758" v="5" actId="1076"/>
          <ac:picMkLst>
            <pc:docMk/>
            <pc:sldMk cId="4019114680" sldId="256"/>
            <ac:picMk id="4" creationId="{00000000-0000-0000-0000-000000000000}"/>
          </ac:picMkLst>
        </pc:picChg>
      </pc:sldChg>
      <pc:sldChg chg="addSp delSp modSp mod modNotesTx">
        <pc:chgData name="Brittany Sommerville" userId="c0f18ad94b1e3b16" providerId="LiveId" clId="{19EDECCB-940D-4355-A400-63CC564F743D}" dt="2024-04-11T14:49:36.487" v="4200" actId="1036"/>
        <pc:sldMkLst>
          <pc:docMk/>
          <pc:sldMk cId="1547990016" sldId="257"/>
        </pc:sldMkLst>
        <pc:spChg chg="mod">
          <ac:chgData name="Brittany Sommerville" userId="c0f18ad94b1e3b16" providerId="LiveId" clId="{19EDECCB-940D-4355-A400-63CC564F743D}" dt="2024-04-08T13:24:42.445" v="1133" actId="14100"/>
          <ac:spMkLst>
            <pc:docMk/>
            <pc:sldMk cId="1547990016" sldId="257"/>
            <ac:spMk id="2" creationId="{00000000-0000-0000-0000-000000000000}"/>
          </ac:spMkLst>
        </pc:spChg>
        <pc:spChg chg="mod">
          <ac:chgData name="Brittany Sommerville" userId="c0f18ad94b1e3b16" providerId="LiveId" clId="{19EDECCB-940D-4355-A400-63CC564F743D}" dt="2024-04-08T13:27:50.702" v="1150" actId="27636"/>
          <ac:spMkLst>
            <pc:docMk/>
            <pc:sldMk cId="1547990016" sldId="257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08T13:15:48.975" v="1091" actId="208"/>
          <ac:spMkLst>
            <pc:docMk/>
            <pc:sldMk cId="1547990016" sldId="257"/>
            <ac:spMk id="5" creationId="{AAC73A86-4BDB-AC0A-5C5B-7D1245A55411}"/>
          </ac:spMkLst>
        </pc:spChg>
        <pc:spChg chg="add mod">
          <ac:chgData name="Brittany Sommerville" userId="c0f18ad94b1e3b16" providerId="LiveId" clId="{19EDECCB-940D-4355-A400-63CC564F743D}" dt="2024-04-08T13:15:51.683" v="1093" actId="208"/>
          <ac:spMkLst>
            <pc:docMk/>
            <pc:sldMk cId="1547990016" sldId="257"/>
            <ac:spMk id="6" creationId="{92408A4C-5998-372F-023F-1BC71027D03A}"/>
          </ac:spMkLst>
        </pc:spChg>
        <pc:spChg chg="add mod">
          <ac:chgData name="Brittany Sommerville" userId="c0f18ad94b1e3b16" providerId="LiveId" clId="{19EDECCB-940D-4355-A400-63CC564F743D}" dt="2024-04-11T14:49:36.487" v="4200" actId="1036"/>
          <ac:spMkLst>
            <pc:docMk/>
            <pc:sldMk cId="1547990016" sldId="257"/>
            <ac:spMk id="7" creationId="{58D3971C-BF0E-DBBD-6A34-AD0CF27496EF}"/>
          </ac:spMkLst>
        </pc:spChg>
        <pc:picChg chg="add del mod">
          <ac:chgData name="Brittany Sommerville" userId="c0f18ad94b1e3b16" providerId="LiveId" clId="{19EDECCB-940D-4355-A400-63CC564F743D}" dt="2024-04-08T13:40:34.966" v="1180" actId="478"/>
          <ac:picMkLst>
            <pc:docMk/>
            <pc:sldMk cId="1547990016" sldId="257"/>
            <ac:picMk id="1026" creationId="{54A5035F-BF70-9D5E-E6A1-5307AECCABBD}"/>
          </ac:picMkLst>
        </pc:picChg>
        <pc:picChg chg="add del mod">
          <ac:chgData name="Brittany Sommerville" userId="c0f18ad94b1e3b16" providerId="LiveId" clId="{19EDECCB-940D-4355-A400-63CC564F743D}" dt="2024-04-08T13:32:59.302" v="1162" actId="21"/>
          <ac:picMkLst>
            <pc:docMk/>
            <pc:sldMk cId="1547990016" sldId="257"/>
            <ac:picMk id="1028" creationId="{B7990E62-3DD8-0138-A719-712A54AC30F9}"/>
          </ac:picMkLst>
        </pc:picChg>
        <pc:picChg chg="add mod">
          <ac:chgData name="Brittany Sommerville" userId="c0f18ad94b1e3b16" providerId="LiveId" clId="{19EDECCB-940D-4355-A400-63CC564F743D}" dt="2024-04-08T13:41:43.034" v="1188" actId="1076"/>
          <ac:picMkLst>
            <pc:docMk/>
            <pc:sldMk cId="1547990016" sldId="257"/>
            <ac:picMk id="1030" creationId="{DB810612-742F-E315-0BC1-4E17972483C4}"/>
          </ac:picMkLst>
        </pc:picChg>
      </pc:sldChg>
      <pc:sldChg chg="addSp modSp mod modNotesTx">
        <pc:chgData name="Brittany Sommerville" userId="c0f18ad94b1e3b16" providerId="LiveId" clId="{19EDECCB-940D-4355-A400-63CC564F743D}" dt="2024-04-11T14:49:51.363" v="4208"/>
        <pc:sldMkLst>
          <pc:docMk/>
          <pc:sldMk cId="4085666482" sldId="258"/>
        </pc:sldMkLst>
        <pc:spChg chg="mod">
          <ac:chgData name="Brittany Sommerville" userId="c0f18ad94b1e3b16" providerId="LiveId" clId="{19EDECCB-940D-4355-A400-63CC564F743D}" dt="2024-04-08T16:11:13.750" v="3605" actId="27636"/>
          <ac:spMkLst>
            <pc:docMk/>
            <pc:sldMk cId="4085666482" sldId="258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08T13:17:50.365" v="1101"/>
          <ac:spMkLst>
            <pc:docMk/>
            <pc:sldMk cId="4085666482" sldId="258"/>
            <ac:spMk id="5" creationId="{917F6AB2-E2FB-886C-396D-CE8E13D0E1B7}"/>
          </ac:spMkLst>
        </pc:spChg>
        <pc:spChg chg="add mod">
          <ac:chgData name="Brittany Sommerville" userId="c0f18ad94b1e3b16" providerId="LiveId" clId="{19EDECCB-940D-4355-A400-63CC564F743D}" dt="2024-04-08T13:17:50.365" v="1101"/>
          <ac:spMkLst>
            <pc:docMk/>
            <pc:sldMk cId="4085666482" sldId="258"/>
            <ac:spMk id="6" creationId="{EBC76E15-675A-CB7F-8A37-154DD5DC4D8D}"/>
          </ac:spMkLst>
        </pc:spChg>
        <pc:spChg chg="add mod">
          <ac:chgData name="Brittany Sommerville" userId="c0f18ad94b1e3b16" providerId="LiveId" clId="{19EDECCB-940D-4355-A400-63CC564F743D}" dt="2024-04-11T14:49:51.363" v="4208"/>
          <ac:spMkLst>
            <pc:docMk/>
            <pc:sldMk cId="4085666482" sldId="258"/>
            <ac:spMk id="7" creationId="{AC238945-92E9-C826-2F0E-786460DCA5AB}"/>
          </ac:spMkLst>
        </pc:spChg>
        <pc:picChg chg="add mod">
          <ac:chgData name="Brittany Sommerville" userId="c0f18ad94b1e3b16" providerId="LiveId" clId="{19EDECCB-940D-4355-A400-63CC564F743D}" dt="2024-04-08T16:11:31.550" v="3608" actId="1440"/>
          <ac:picMkLst>
            <pc:docMk/>
            <pc:sldMk cId="4085666482" sldId="258"/>
            <ac:picMk id="7170" creationId="{9E6D1DA6-46D9-FB8C-4DC1-FC57DB155769}"/>
          </ac:picMkLst>
        </pc:picChg>
      </pc:sldChg>
      <pc:sldChg chg="addSp modSp del mod modNotesTx">
        <pc:chgData name="Brittany Sommerville" userId="c0f18ad94b1e3b16" providerId="LiveId" clId="{19EDECCB-940D-4355-A400-63CC564F743D}" dt="2024-04-10T22:04:33.879" v="3779" actId="47"/>
        <pc:sldMkLst>
          <pc:docMk/>
          <pc:sldMk cId="812202924" sldId="259"/>
        </pc:sldMkLst>
        <pc:spChg chg="mod">
          <ac:chgData name="Brittany Sommerville" userId="c0f18ad94b1e3b16" providerId="LiveId" clId="{19EDECCB-940D-4355-A400-63CC564F743D}" dt="2024-04-08T12:57:46.078" v="440" actId="20577"/>
          <ac:spMkLst>
            <pc:docMk/>
            <pc:sldMk cId="812202924" sldId="259"/>
            <ac:spMk id="2" creationId="{00000000-0000-0000-0000-000000000000}"/>
          </ac:spMkLst>
        </pc:spChg>
        <pc:spChg chg="mod">
          <ac:chgData name="Brittany Sommerville" userId="c0f18ad94b1e3b16" providerId="LiveId" clId="{19EDECCB-940D-4355-A400-63CC564F743D}" dt="2024-04-08T15:01:52.234" v="2305" actId="20577"/>
          <ac:spMkLst>
            <pc:docMk/>
            <pc:sldMk cId="812202924" sldId="259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08T13:20:38.252" v="1114" actId="208"/>
          <ac:spMkLst>
            <pc:docMk/>
            <pc:sldMk cId="812202924" sldId="259"/>
            <ac:spMk id="5" creationId="{479CA395-D925-0B57-1FB5-ECC8249323C1}"/>
          </ac:spMkLst>
        </pc:spChg>
        <pc:spChg chg="add mod">
          <ac:chgData name="Brittany Sommerville" userId="c0f18ad94b1e3b16" providerId="LiveId" clId="{19EDECCB-940D-4355-A400-63CC564F743D}" dt="2024-04-08T13:20:38.252" v="1114" actId="208"/>
          <ac:spMkLst>
            <pc:docMk/>
            <pc:sldMk cId="812202924" sldId="259"/>
            <ac:spMk id="6" creationId="{522F9AFB-E416-9666-0B27-33AED82D6E34}"/>
          </ac:spMkLst>
        </pc:spChg>
        <pc:picChg chg="add mod">
          <ac:chgData name="Brittany Sommerville" userId="c0f18ad94b1e3b16" providerId="LiveId" clId="{19EDECCB-940D-4355-A400-63CC564F743D}" dt="2024-04-08T13:49:38.334" v="1350" actId="1076"/>
          <ac:picMkLst>
            <pc:docMk/>
            <pc:sldMk cId="812202924" sldId="259"/>
            <ac:picMk id="8" creationId="{CEFA99C4-334A-D85B-AE9B-822775BC765B}"/>
          </ac:picMkLst>
        </pc:picChg>
      </pc:sldChg>
      <pc:sldChg chg="addSp delSp modSp mod setBg modNotesTx">
        <pc:chgData name="Brittany Sommerville" userId="c0f18ad94b1e3b16" providerId="LiveId" clId="{19EDECCB-940D-4355-A400-63CC564F743D}" dt="2024-04-11T14:50:28.246" v="4217"/>
        <pc:sldMkLst>
          <pc:docMk/>
          <pc:sldMk cId="1307601394" sldId="260"/>
        </pc:sldMkLst>
        <pc:spChg chg="mod">
          <ac:chgData name="Brittany Sommerville" userId="c0f18ad94b1e3b16" providerId="LiveId" clId="{19EDECCB-940D-4355-A400-63CC564F743D}" dt="2024-04-11T14:37:28.192" v="4140" actId="120"/>
          <ac:spMkLst>
            <pc:docMk/>
            <pc:sldMk cId="1307601394" sldId="260"/>
            <ac:spMk id="2" creationId="{00000000-0000-0000-0000-000000000000}"/>
          </ac:spMkLst>
        </pc:spChg>
        <pc:spChg chg="mod ord">
          <ac:chgData name="Brittany Sommerville" userId="c0f18ad94b1e3b16" providerId="LiveId" clId="{19EDECCB-940D-4355-A400-63CC564F743D}" dt="2024-04-11T14:34:56.788" v="4111" actId="26606"/>
          <ac:spMkLst>
            <pc:docMk/>
            <pc:sldMk cId="1307601394" sldId="260"/>
            <ac:spMk id="3" creationId="{00000000-0000-0000-0000-000000000000}"/>
          </ac:spMkLst>
        </pc:spChg>
        <pc:spChg chg="add del mod">
          <ac:chgData name="Brittany Sommerville" userId="c0f18ad94b1e3b16" providerId="LiveId" clId="{19EDECCB-940D-4355-A400-63CC564F743D}" dt="2024-04-11T14:33:55.580" v="4100" actId="478"/>
          <ac:spMkLst>
            <pc:docMk/>
            <pc:sldMk cId="1307601394" sldId="260"/>
            <ac:spMk id="5" creationId="{50BADFD3-E1C6-F543-BF0A-AB48227C3692}"/>
          </ac:spMkLst>
        </pc:spChg>
        <pc:spChg chg="add del mod">
          <ac:chgData name="Brittany Sommerville" userId="c0f18ad94b1e3b16" providerId="LiveId" clId="{19EDECCB-940D-4355-A400-63CC564F743D}" dt="2024-04-11T14:33:57.298" v="4101" actId="478"/>
          <ac:spMkLst>
            <pc:docMk/>
            <pc:sldMk cId="1307601394" sldId="260"/>
            <ac:spMk id="6" creationId="{3FBB5780-CD77-D70D-F6ED-2589E32A1F6E}"/>
          </ac:spMkLst>
        </pc:spChg>
        <pc:spChg chg="add mod">
          <ac:chgData name="Brittany Sommerville" userId="c0f18ad94b1e3b16" providerId="LiveId" clId="{19EDECCB-940D-4355-A400-63CC564F743D}" dt="2024-04-11T14:36:40.758" v="4131"/>
          <ac:spMkLst>
            <pc:docMk/>
            <pc:sldMk cId="1307601394" sldId="260"/>
            <ac:spMk id="12" creationId="{1F14FB3D-AEB7-0A1F-5476-70338268038F}"/>
          </ac:spMkLst>
        </pc:spChg>
        <pc:spChg chg="add mod">
          <ac:chgData name="Brittany Sommerville" userId="c0f18ad94b1e3b16" providerId="LiveId" clId="{19EDECCB-940D-4355-A400-63CC564F743D}" dt="2024-04-11T14:36:40.758" v="4131"/>
          <ac:spMkLst>
            <pc:docMk/>
            <pc:sldMk cId="1307601394" sldId="260"/>
            <ac:spMk id="13" creationId="{91EFFEA3-F9E8-DF3C-54BC-86D1341DD933}"/>
          </ac:spMkLst>
        </pc:spChg>
        <pc:spChg chg="add del">
          <ac:chgData name="Brittany Sommerville" userId="c0f18ad94b1e3b16" providerId="LiveId" clId="{19EDECCB-940D-4355-A400-63CC564F743D}" dt="2024-04-11T14:34:56.788" v="4111" actId="26606"/>
          <ac:spMkLst>
            <pc:docMk/>
            <pc:sldMk cId="1307601394" sldId="260"/>
            <ac:spMk id="14" creationId="{2CB962CF-61A3-4EF9-94F6-7C59B0329524}"/>
          </ac:spMkLst>
        </pc:spChg>
        <pc:spChg chg="add mod">
          <ac:chgData name="Brittany Sommerville" userId="c0f18ad94b1e3b16" providerId="LiveId" clId="{19EDECCB-940D-4355-A400-63CC564F743D}" dt="2024-04-11T14:50:28.246" v="4217"/>
          <ac:spMkLst>
            <pc:docMk/>
            <pc:sldMk cId="1307601394" sldId="260"/>
            <ac:spMk id="16" creationId="{2FA42650-679A-B025-ABD2-71E8E5831062}"/>
          </ac:spMkLst>
        </pc:spChg>
        <pc:spChg chg="add del">
          <ac:chgData name="Brittany Sommerville" userId="c0f18ad94b1e3b16" providerId="LiveId" clId="{19EDECCB-940D-4355-A400-63CC564F743D}" dt="2024-04-11T14:34:52.798" v="4108" actId="26606"/>
          <ac:spMkLst>
            <pc:docMk/>
            <pc:sldMk cId="1307601394" sldId="260"/>
            <ac:spMk id="19" creationId="{0D7B6173-1D58-48E2-83CF-37350F315F75}"/>
          </ac:spMkLst>
        </pc:spChg>
        <pc:spChg chg="add del">
          <ac:chgData name="Brittany Sommerville" userId="c0f18ad94b1e3b16" providerId="LiveId" clId="{19EDECCB-940D-4355-A400-63CC564F743D}" dt="2024-04-11T14:34:52.798" v="4108" actId="26606"/>
          <ac:spMkLst>
            <pc:docMk/>
            <pc:sldMk cId="1307601394" sldId="260"/>
            <ac:spMk id="21" creationId="{8B068B58-6F94-4AFF-A8A7-18573884D6CD}"/>
          </ac:spMkLst>
        </pc:spChg>
        <pc:spChg chg="add del">
          <ac:chgData name="Brittany Sommerville" userId="c0f18ad94b1e3b16" providerId="LiveId" clId="{19EDECCB-940D-4355-A400-63CC564F743D}" dt="2024-04-11T14:34:52.798" v="4108" actId="26606"/>
          <ac:spMkLst>
            <pc:docMk/>
            <pc:sldMk cId="1307601394" sldId="260"/>
            <ac:spMk id="25" creationId="{21BDEC81-16A7-4451-B893-C15000083B77}"/>
          </ac:spMkLst>
        </pc:spChg>
        <pc:spChg chg="add del">
          <ac:chgData name="Brittany Sommerville" userId="c0f18ad94b1e3b16" providerId="LiveId" clId="{19EDECCB-940D-4355-A400-63CC564F743D}" dt="2024-04-11T14:34:52.798" v="4108" actId="26606"/>
          <ac:spMkLst>
            <pc:docMk/>
            <pc:sldMk cId="1307601394" sldId="260"/>
            <ac:spMk id="27" creationId="{BE5B028C-7535-45E5-9D2C-32C50D0E0E43}"/>
          </ac:spMkLst>
        </pc:spChg>
        <pc:spChg chg="add">
          <ac:chgData name="Brittany Sommerville" userId="c0f18ad94b1e3b16" providerId="LiveId" clId="{19EDECCB-940D-4355-A400-63CC564F743D}" dt="2024-04-11T14:34:56.788" v="4111" actId="26606"/>
          <ac:spMkLst>
            <pc:docMk/>
            <pc:sldMk cId="1307601394" sldId="260"/>
            <ac:spMk id="31" creationId="{09C509D2-0C1A-47B8-89C1-D3AB17D45256}"/>
          </ac:spMkLst>
        </pc:spChg>
        <pc:picChg chg="add mod ord modCrop">
          <ac:chgData name="Brittany Sommerville" userId="c0f18ad94b1e3b16" providerId="LiveId" clId="{19EDECCB-940D-4355-A400-63CC564F743D}" dt="2024-04-11T14:38:41.297" v="4145" actId="1076"/>
          <ac:picMkLst>
            <pc:docMk/>
            <pc:sldMk cId="1307601394" sldId="260"/>
            <ac:picMk id="7" creationId="{22A5317D-54E7-1CA5-F0F3-DE968DDB2CBC}"/>
          </ac:picMkLst>
        </pc:picChg>
        <pc:picChg chg="add del mod">
          <ac:chgData name="Brittany Sommerville" userId="c0f18ad94b1e3b16" providerId="LiveId" clId="{19EDECCB-940D-4355-A400-63CC564F743D}" dt="2024-04-08T13:39:01.694" v="1169" actId="478"/>
          <ac:picMkLst>
            <pc:docMk/>
            <pc:sldMk cId="1307601394" sldId="260"/>
            <ac:picMk id="8" creationId="{4EC09863-C8BE-ED96-7DAA-51F027D6355C}"/>
          </ac:picMkLst>
        </pc:picChg>
        <pc:picChg chg="add mod modCrop">
          <ac:chgData name="Brittany Sommerville" userId="c0f18ad94b1e3b16" providerId="LiveId" clId="{19EDECCB-940D-4355-A400-63CC564F743D}" dt="2024-04-11T14:38:35.248" v="4144" actId="1076"/>
          <ac:picMkLst>
            <pc:docMk/>
            <pc:sldMk cId="1307601394" sldId="260"/>
            <ac:picMk id="9" creationId="{D465D376-B098-9940-B787-67D25E9DC297}"/>
          </ac:picMkLst>
        </pc:picChg>
        <pc:picChg chg="add del mod ord">
          <ac:chgData name="Brittany Sommerville" userId="c0f18ad94b1e3b16" providerId="LiveId" clId="{19EDECCB-940D-4355-A400-63CC564F743D}" dt="2024-04-11T14:35:07.842" v="4114" actId="478"/>
          <ac:picMkLst>
            <pc:docMk/>
            <pc:sldMk cId="1307601394" sldId="260"/>
            <ac:picMk id="10" creationId="{B7990E62-3DD8-0138-A719-712A54AC30F9}"/>
          </ac:picMkLst>
        </pc:picChg>
        <pc:picChg chg="add mod">
          <ac:chgData name="Brittany Sommerville" userId="c0f18ad94b1e3b16" providerId="LiveId" clId="{19EDECCB-940D-4355-A400-63CC564F743D}" dt="2024-04-11T14:38:49.852" v="4146" actId="1076"/>
          <ac:picMkLst>
            <pc:docMk/>
            <pc:sldMk cId="1307601394" sldId="260"/>
            <ac:picMk id="11" creationId="{E75743DA-2967-59E3-D440-463621998A8C}"/>
          </ac:picMkLst>
        </pc:picChg>
        <pc:picChg chg="add del">
          <ac:chgData name="Brittany Sommerville" userId="c0f18ad94b1e3b16" providerId="LiveId" clId="{19EDECCB-940D-4355-A400-63CC564F743D}" dt="2024-04-11T14:34:52.798" v="4108" actId="26606"/>
          <ac:picMkLst>
            <pc:docMk/>
            <pc:sldMk cId="1307601394" sldId="260"/>
            <ac:picMk id="23" creationId="{B0DAC8FB-A162-44E3-A606-C855A03A5B09}"/>
          </ac:picMkLst>
        </pc:picChg>
        <pc:picChg chg="add del mod">
          <ac:chgData name="Brittany Sommerville" userId="c0f18ad94b1e3b16" providerId="LiveId" clId="{19EDECCB-940D-4355-A400-63CC564F743D}" dt="2024-04-11T14:33:53.397" v="4099" actId="21"/>
          <ac:picMkLst>
            <pc:docMk/>
            <pc:sldMk cId="1307601394" sldId="260"/>
            <ac:picMk id="1028" creationId="{B7990E62-3DD8-0138-A719-712A54AC30F9}"/>
          </ac:picMkLst>
        </pc:picChg>
        <pc:cxnChg chg="add del">
          <ac:chgData name="Brittany Sommerville" userId="c0f18ad94b1e3b16" providerId="LiveId" clId="{19EDECCB-940D-4355-A400-63CC564F743D}" dt="2024-04-11T14:34:56.773" v="4110" actId="26606"/>
          <ac:cxnSpMkLst>
            <pc:docMk/>
            <pc:sldMk cId="1307601394" sldId="260"/>
            <ac:cxnSpMk id="29" creationId="{1503BFE4-729B-D9D0-C17B-501E6AF1127A}"/>
          </ac:cxnSpMkLst>
        </pc:cxnChg>
      </pc:sldChg>
      <pc:sldChg chg="addSp modSp mod modNotesTx">
        <pc:chgData name="Brittany Sommerville" userId="c0f18ad94b1e3b16" providerId="LiveId" clId="{19EDECCB-940D-4355-A400-63CC564F743D}" dt="2024-04-11T14:50:34.600" v="4219"/>
        <pc:sldMkLst>
          <pc:docMk/>
          <pc:sldMk cId="683683682" sldId="261"/>
        </pc:sldMkLst>
        <pc:spChg chg="mod">
          <ac:chgData name="Brittany Sommerville" userId="c0f18ad94b1e3b16" providerId="LiveId" clId="{19EDECCB-940D-4355-A400-63CC564F743D}" dt="2024-04-08T15:06:51.230" v="2449" actId="20578"/>
          <ac:spMkLst>
            <pc:docMk/>
            <pc:sldMk cId="683683682" sldId="261"/>
            <ac:spMk id="2" creationId="{00000000-0000-0000-0000-000000000000}"/>
          </ac:spMkLst>
        </pc:spChg>
        <pc:spChg chg="mod">
          <ac:chgData name="Brittany Sommerville" userId="c0f18ad94b1e3b16" providerId="LiveId" clId="{19EDECCB-940D-4355-A400-63CC564F743D}" dt="2024-04-08T16:17:12.846" v="3623" actId="1076"/>
          <ac:spMkLst>
            <pc:docMk/>
            <pc:sldMk cId="683683682" sldId="261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08T13:23:51.251" v="1129" actId="208"/>
          <ac:spMkLst>
            <pc:docMk/>
            <pc:sldMk cId="683683682" sldId="261"/>
            <ac:spMk id="5" creationId="{A5310E11-B587-E340-481C-F84D26C922C7}"/>
          </ac:spMkLst>
        </pc:spChg>
        <pc:spChg chg="add mod">
          <ac:chgData name="Brittany Sommerville" userId="c0f18ad94b1e3b16" providerId="LiveId" clId="{19EDECCB-940D-4355-A400-63CC564F743D}" dt="2024-04-08T13:23:51.251" v="1129" actId="208"/>
          <ac:spMkLst>
            <pc:docMk/>
            <pc:sldMk cId="683683682" sldId="261"/>
            <ac:spMk id="6" creationId="{9057A87C-57C9-C3BE-536F-95E7235331E8}"/>
          </ac:spMkLst>
        </pc:spChg>
        <pc:spChg chg="add mod">
          <ac:chgData name="Brittany Sommerville" userId="c0f18ad94b1e3b16" providerId="LiveId" clId="{19EDECCB-940D-4355-A400-63CC564F743D}" dt="2024-04-11T14:50:34.600" v="4219"/>
          <ac:spMkLst>
            <pc:docMk/>
            <pc:sldMk cId="683683682" sldId="261"/>
            <ac:spMk id="7" creationId="{F338B0D2-83CD-0B5A-A938-1BF91FC6199B}"/>
          </ac:spMkLst>
        </pc:spChg>
        <pc:picChg chg="add mod">
          <ac:chgData name="Brittany Sommerville" userId="c0f18ad94b1e3b16" providerId="LiveId" clId="{19EDECCB-940D-4355-A400-63CC564F743D}" dt="2024-04-08T16:20:14.323" v="3643" actId="12789"/>
          <ac:picMkLst>
            <pc:docMk/>
            <pc:sldMk cId="683683682" sldId="261"/>
            <ac:picMk id="9218" creationId="{F8AFB202-8903-B3A7-CACF-39F4C5DAC747}"/>
          </ac:picMkLst>
        </pc:picChg>
        <pc:picChg chg="add mod">
          <ac:chgData name="Brittany Sommerville" userId="c0f18ad94b1e3b16" providerId="LiveId" clId="{19EDECCB-940D-4355-A400-63CC564F743D}" dt="2024-04-08T16:20:14.323" v="3643" actId="12789"/>
          <ac:picMkLst>
            <pc:docMk/>
            <pc:sldMk cId="683683682" sldId="261"/>
            <ac:picMk id="9220" creationId="{FE106682-E114-289E-9F1E-FC3B1F55F92E}"/>
          </ac:picMkLst>
        </pc:picChg>
        <pc:picChg chg="add mod">
          <ac:chgData name="Brittany Sommerville" userId="c0f18ad94b1e3b16" providerId="LiveId" clId="{19EDECCB-940D-4355-A400-63CC564F743D}" dt="2024-04-08T16:20:14.323" v="3643" actId="12789"/>
          <ac:picMkLst>
            <pc:docMk/>
            <pc:sldMk cId="683683682" sldId="261"/>
            <ac:picMk id="9222" creationId="{3E7A9E3F-4A07-93A8-7E07-4721BE5B01F2}"/>
          </ac:picMkLst>
        </pc:picChg>
        <pc:picChg chg="add mod">
          <ac:chgData name="Brittany Sommerville" userId="c0f18ad94b1e3b16" providerId="LiveId" clId="{19EDECCB-940D-4355-A400-63CC564F743D}" dt="2024-04-08T16:20:18.847" v="3644" actId="1076"/>
          <ac:picMkLst>
            <pc:docMk/>
            <pc:sldMk cId="683683682" sldId="261"/>
            <ac:picMk id="9224" creationId="{827DB7BD-CD14-FD07-7051-2D942D3EDFF9}"/>
          </ac:picMkLst>
        </pc:picChg>
      </pc:sldChg>
      <pc:sldChg chg="addSp delSp modSp mod modNotesTx">
        <pc:chgData name="Brittany Sommerville" userId="c0f18ad94b1e3b16" providerId="LiveId" clId="{19EDECCB-940D-4355-A400-63CC564F743D}" dt="2024-04-11T14:50:40.743" v="4223"/>
        <pc:sldMkLst>
          <pc:docMk/>
          <pc:sldMk cId="1055241627" sldId="262"/>
        </pc:sldMkLst>
        <pc:spChg chg="mod">
          <ac:chgData name="Brittany Sommerville" userId="c0f18ad94b1e3b16" providerId="LiveId" clId="{19EDECCB-940D-4355-A400-63CC564F743D}" dt="2024-04-08T16:30:42.811" v="3692" actId="1076"/>
          <ac:spMkLst>
            <pc:docMk/>
            <pc:sldMk cId="1055241627" sldId="262"/>
            <ac:spMk id="2" creationId="{00000000-0000-0000-0000-000000000000}"/>
          </ac:spMkLst>
        </pc:spChg>
        <pc:spChg chg="mod">
          <ac:chgData name="Brittany Sommerville" userId="c0f18ad94b1e3b16" providerId="LiveId" clId="{19EDECCB-940D-4355-A400-63CC564F743D}" dt="2024-04-08T16:30:38.001" v="3691" actId="1076"/>
          <ac:spMkLst>
            <pc:docMk/>
            <pc:sldMk cId="1055241627" sldId="262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11T14:22:54.591" v="4035"/>
          <ac:spMkLst>
            <pc:docMk/>
            <pc:sldMk cId="1055241627" sldId="262"/>
            <ac:spMk id="4" creationId="{F1934227-A4EA-E8D8-9955-047BBF50474E}"/>
          </ac:spMkLst>
        </pc:spChg>
        <pc:spChg chg="add del mod">
          <ac:chgData name="Brittany Sommerville" userId="c0f18ad94b1e3b16" providerId="LiveId" clId="{19EDECCB-940D-4355-A400-63CC564F743D}" dt="2024-04-11T14:19:46.459" v="3924" actId="478"/>
          <ac:spMkLst>
            <pc:docMk/>
            <pc:sldMk cId="1055241627" sldId="262"/>
            <ac:spMk id="5" creationId="{787FD269-1161-B6B7-6F30-50ADDED41237}"/>
          </ac:spMkLst>
        </pc:spChg>
        <pc:spChg chg="add del mod">
          <ac:chgData name="Brittany Sommerville" userId="c0f18ad94b1e3b16" providerId="LiveId" clId="{19EDECCB-940D-4355-A400-63CC564F743D}" dt="2024-04-11T14:19:44.650" v="3923" actId="478"/>
          <ac:spMkLst>
            <pc:docMk/>
            <pc:sldMk cId="1055241627" sldId="262"/>
            <ac:spMk id="6" creationId="{4794583E-7895-F50D-A832-7FBA289FE605}"/>
          </ac:spMkLst>
        </pc:spChg>
        <pc:spChg chg="add mod">
          <ac:chgData name="Brittany Sommerville" userId="c0f18ad94b1e3b16" providerId="LiveId" clId="{19EDECCB-940D-4355-A400-63CC564F743D}" dt="2024-04-11T14:22:54.591" v="4035"/>
          <ac:spMkLst>
            <pc:docMk/>
            <pc:sldMk cId="1055241627" sldId="262"/>
            <ac:spMk id="7" creationId="{05C6B833-C5EC-9352-C8A0-6A67A20D28F9}"/>
          </ac:spMkLst>
        </pc:spChg>
        <pc:spChg chg="add mod">
          <ac:chgData name="Brittany Sommerville" userId="c0f18ad94b1e3b16" providerId="LiveId" clId="{19EDECCB-940D-4355-A400-63CC564F743D}" dt="2024-04-11T14:49:13.933" v="4196"/>
          <ac:spMkLst>
            <pc:docMk/>
            <pc:sldMk cId="1055241627" sldId="262"/>
            <ac:spMk id="9" creationId="{B3A9A82D-49D6-7F37-E698-A38C5E5D8A09}"/>
          </ac:spMkLst>
        </pc:spChg>
        <pc:spChg chg="add mod">
          <ac:chgData name="Brittany Sommerville" userId="c0f18ad94b1e3b16" providerId="LiveId" clId="{19EDECCB-940D-4355-A400-63CC564F743D}" dt="2024-04-11T14:50:40.743" v="4223"/>
          <ac:spMkLst>
            <pc:docMk/>
            <pc:sldMk cId="1055241627" sldId="262"/>
            <ac:spMk id="10" creationId="{3C043977-38E5-1F60-C460-755698AF6B17}"/>
          </ac:spMkLst>
        </pc:spChg>
        <pc:picChg chg="add del mod">
          <ac:chgData name="Brittany Sommerville" userId="c0f18ad94b1e3b16" providerId="LiveId" clId="{19EDECCB-940D-4355-A400-63CC564F743D}" dt="2024-04-08T16:27:56.192" v="3672" actId="478"/>
          <ac:picMkLst>
            <pc:docMk/>
            <pc:sldMk cId="1055241627" sldId="262"/>
            <ac:picMk id="11266" creationId="{F13E5F92-9CBF-A688-C78A-99F5561825B5}"/>
          </ac:picMkLst>
        </pc:picChg>
        <pc:picChg chg="add del mod">
          <ac:chgData name="Brittany Sommerville" userId="c0f18ad94b1e3b16" providerId="LiveId" clId="{19EDECCB-940D-4355-A400-63CC564F743D}" dt="2024-04-08T16:30:20.004" v="3687" actId="478"/>
          <ac:picMkLst>
            <pc:docMk/>
            <pc:sldMk cId="1055241627" sldId="262"/>
            <ac:picMk id="11268" creationId="{C47852A6-F58A-3DD7-1CF1-81B0B99C6301}"/>
          </ac:picMkLst>
        </pc:picChg>
        <pc:picChg chg="add del mod">
          <ac:chgData name="Brittany Sommerville" userId="c0f18ad94b1e3b16" providerId="LiveId" clId="{19EDECCB-940D-4355-A400-63CC564F743D}" dt="2024-04-08T16:30:20.585" v="3688" actId="478"/>
          <ac:picMkLst>
            <pc:docMk/>
            <pc:sldMk cId="1055241627" sldId="262"/>
            <ac:picMk id="11270" creationId="{2F7CDC67-CF64-6290-B013-97D802F5E8AB}"/>
          </ac:picMkLst>
        </pc:picChg>
      </pc:sldChg>
      <pc:sldChg chg="addSp delSp modSp mod modNotesTx">
        <pc:chgData name="Brittany Sommerville" userId="c0f18ad94b1e3b16" providerId="LiveId" clId="{19EDECCB-940D-4355-A400-63CC564F743D}" dt="2024-04-11T14:50:51.212" v="4230"/>
        <pc:sldMkLst>
          <pc:docMk/>
          <pc:sldMk cId="1755006226" sldId="263"/>
        </pc:sldMkLst>
        <pc:spChg chg="mod">
          <ac:chgData name="Brittany Sommerville" userId="c0f18ad94b1e3b16" providerId="LiveId" clId="{19EDECCB-940D-4355-A400-63CC564F743D}" dt="2024-04-08T15:21:09.397" v="2780" actId="20577"/>
          <ac:spMkLst>
            <pc:docMk/>
            <pc:sldMk cId="1755006226" sldId="263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11T14:24:23.891" v="4038"/>
          <ac:spMkLst>
            <pc:docMk/>
            <pc:sldMk cId="1755006226" sldId="263"/>
            <ac:spMk id="4" creationId="{341B9064-62F5-BCD7-EF27-6951A1641404}"/>
          </ac:spMkLst>
        </pc:spChg>
        <pc:spChg chg="add del mod">
          <ac:chgData name="Brittany Sommerville" userId="c0f18ad94b1e3b16" providerId="LiveId" clId="{19EDECCB-940D-4355-A400-63CC564F743D}" dt="2024-04-11T14:21:07.976" v="3978" actId="478"/>
          <ac:spMkLst>
            <pc:docMk/>
            <pc:sldMk cId="1755006226" sldId="263"/>
            <ac:spMk id="5" creationId="{9DE6108B-740A-F370-2AE3-BCDDDA2FF289}"/>
          </ac:spMkLst>
        </pc:spChg>
        <pc:spChg chg="add del mod">
          <ac:chgData name="Brittany Sommerville" userId="c0f18ad94b1e3b16" providerId="LiveId" clId="{19EDECCB-940D-4355-A400-63CC564F743D}" dt="2024-04-11T14:21:09.596" v="3979" actId="478"/>
          <ac:spMkLst>
            <pc:docMk/>
            <pc:sldMk cId="1755006226" sldId="263"/>
            <ac:spMk id="6" creationId="{76DAB994-35E5-253C-DD6A-8114121B3CED}"/>
          </ac:spMkLst>
        </pc:spChg>
        <pc:spChg chg="add mod">
          <ac:chgData name="Brittany Sommerville" userId="c0f18ad94b1e3b16" providerId="LiveId" clId="{19EDECCB-940D-4355-A400-63CC564F743D}" dt="2024-04-11T14:24:23.891" v="4038"/>
          <ac:spMkLst>
            <pc:docMk/>
            <pc:sldMk cId="1755006226" sldId="263"/>
            <ac:spMk id="7" creationId="{C71944A7-E176-CCD2-9E8E-D5BF070CC853}"/>
          </ac:spMkLst>
        </pc:spChg>
        <pc:spChg chg="add mod">
          <ac:chgData name="Brittany Sommerville" userId="c0f18ad94b1e3b16" providerId="LiveId" clId="{19EDECCB-940D-4355-A400-63CC564F743D}" dt="2024-04-11T14:50:51.212" v="4230"/>
          <ac:spMkLst>
            <pc:docMk/>
            <pc:sldMk cId="1755006226" sldId="263"/>
            <ac:spMk id="9" creationId="{A17D5828-530A-B6D8-CFBB-66F9DEA26A7C}"/>
          </ac:spMkLst>
        </pc:spChg>
        <pc:picChg chg="add mod">
          <ac:chgData name="Brittany Sommerville" userId="c0f18ad94b1e3b16" providerId="LiveId" clId="{19EDECCB-940D-4355-A400-63CC564F743D}" dt="2024-04-08T14:00:53.099" v="1472" actId="1076"/>
          <ac:picMkLst>
            <pc:docMk/>
            <pc:sldMk cId="1755006226" sldId="263"/>
            <ac:picMk id="4098" creationId="{EE73E303-1C25-F913-BF45-5E61959C02B2}"/>
          </ac:picMkLst>
        </pc:picChg>
      </pc:sldChg>
      <pc:sldChg chg="addSp modSp mod modNotesTx">
        <pc:chgData name="Brittany Sommerville" userId="c0f18ad94b1e3b16" providerId="LiveId" clId="{19EDECCB-940D-4355-A400-63CC564F743D}" dt="2024-04-11T14:50:37.820" v="4221"/>
        <pc:sldMkLst>
          <pc:docMk/>
          <pc:sldMk cId="3767805325" sldId="264"/>
        </pc:sldMkLst>
        <pc:spChg chg="mod">
          <ac:chgData name="Brittany Sommerville" userId="c0f18ad94b1e3b16" providerId="LiveId" clId="{19EDECCB-940D-4355-A400-63CC564F743D}" dt="2024-04-08T15:12:22.174" v="2609" actId="20577"/>
          <ac:spMkLst>
            <pc:docMk/>
            <pc:sldMk cId="3767805325" sldId="264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08T13:16:26.186" v="1094"/>
          <ac:spMkLst>
            <pc:docMk/>
            <pc:sldMk cId="3767805325" sldId="264"/>
            <ac:spMk id="5" creationId="{D099DC02-2E9C-2441-5D90-04D91F06252C}"/>
          </ac:spMkLst>
        </pc:spChg>
        <pc:spChg chg="add mod">
          <ac:chgData name="Brittany Sommerville" userId="c0f18ad94b1e3b16" providerId="LiveId" clId="{19EDECCB-940D-4355-A400-63CC564F743D}" dt="2024-04-08T13:16:26.186" v="1094"/>
          <ac:spMkLst>
            <pc:docMk/>
            <pc:sldMk cId="3767805325" sldId="264"/>
            <ac:spMk id="6" creationId="{1CD37E00-5C02-40A7-FC8A-8C9C8B9C1306}"/>
          </ac:spMkLst>
        </pc:spChg>
        <pc:spChg chg="add mod">
          <ac:chgData name="Brittany Sommerville" userId="c0f18ad94b1e3b16" providerId="LiveId" clId="{19EDECCB-940D-4355-A400-63CC564F743D}" dt="2024-04-11T14:50:37.820" v="4221"/>
          <ac:spMkLst>
            <pc:docMk/>
            <pc:sldMk cId="3767805325" sldId="264"/>
            <ac:spMk id="7" creationId="{005B2FD9-57C3-3771-5624-B25490C8313F}"/>
          </ac:spMkLst>
        </pc:spChg>
      </pc:sldChg>
      <pc:sldChg chg="addSp modSp mod modNotesTx">
        <pc:chgData name="Brittany Sommerville" userId="c0f18ad94b1e3b16" providerId="LiveId" clId="{19EDECCB-940D-4355-A400-63CC564F743D}" dt="2024-04-11T14:50:39.344" v="4222"/>
        <pc:sldMkLst>
          <pc:docMk/>
          <pc:sldMk cId="2880169191" sldId="265"/>
        </pc:sldMkLst>
        <pc:spChg chg="mod">
          <ac:chgData name="Brittany Sommerville" userId="c0f18ad94b1e3b16" providerId="LiveId" clId="{19EDECCB-940D-4355-A400-63CC564F743D}" dt="2024-04-08T15:13:40.937" v="2689" actId="20577"/>
          <ac:spMkLst>
            <pc:docMk/>
            <pc:sldMk cId="2880169191" sldId="265"/>
            <ac:spMk id="3" creationId="{00000000-0000-0000-0000-000000000000}"/>
          </ac:spMkLst>
        </pc:spChg>
        <pc:spChg chg="mod">
          <ac:chgData name="Brittany Sommerville" userId="c0f18ad94b1e3b16" providerId="LiveId" clId="{19EDECCB-940D-4355-A400-63CC564F743D}" dt="2024-04-11T14:49:02.237" v="4194" actId="1076"/>
          <ac:spMkLst>
            <pc:docMk/>
            <pc:sldMk cId="2880169191" sldId="265"/>
            <ac:spMk id="4" creationId="{DA27AB56-0550-61E8-1BD6-5BEEC54B4D80}"/>
          </ac:spMkLst>
        </pc:spChg>
        <pc:spChg chg="add mod">
          <ac:chgData name="Brittany Sommerville" userId="c0f18ad94b1e3b16" providerId="LiveId" clId="{19EDECCB-940D-4355-A400-63CC564F743D}" dt="2024-04-08T13:14:49.203" v="1079"/>
          <ac:spMkLst>
            <pc:docMk/>
            <pc:sldMk cId="2880169191" sldId="265"/>
            <ac:spMk id="5" creationId="{623292B9-3BF3-EAB2-69F5-4F2E862FC4E2}"/>
          </ac:spMkLst>
        </pc:spChg>
        <pc:spChg chg="add mod">
          <ac:chgData name="Brittany Sommerville" userId="c0f18ad94b1e3b16" providerId="LiveId" clId="{19EDECCB-940D-4355-A400-63CC564F743D}" dt="2024-04-08T13:14:49.203" v="1079"/>
          <ac:spMkLst>
            <pc:docMk/>
            <pc:sldMk cId="2880169191" sldId="265"/>
            <ac:spMk id="6" creationId="{0A441E50-EFF4-6BC6-24F2-B7EB926C740A}"/>
          </ac:spMkLst>
        </pc:spChg>
        <pc:spChg chg="add mod">
          <ac:chgData name="Brittany Sommerville" userId="c0f18ad94b1e3b16" providerId="LiveId" clId="{19EDECCB-940D-4355-A400-63CC564F743D}" dt="2024-04-11T14:50:39.344" v="4222"/>
          <ac:spMkLst>
            <pc:docMk/>
            <pc:sldMk cId="2880169191" sldId="265"/>
            <ac:spMk id="7" creationId="{185A5C74-83B2-FDF8-F853-50D64519A252}"/>
          </ac:spMkLst>
        </pc:spChg>
      </pc:sldChg>
      <pc:sldChg chg="addSp modSp mod modNotesTx">
        <pc:chgData name="Brittany Sommerville" userId="c0f18ad94b1e3b16" providerId="LiveId" clId="{19EDECCB-940D-4355-A400-63CC564F743D}" dt="2024-04-11T14:49:49.241" v="4206"/>
        <pc:sldMkLst>
          <pc:docMk/>
          <pc:sldMk cId="2664093541" sldId="266"/>
        </pc:sldMkLst>
        <pc:spChg chg="mod">
          <ac:chgData name="Brittany Sommerville" userId="c0f18ad94b1e3b16" providerId="LiveId" clId="{19EDECCB-940D-4355-A400-63CC564F743D}" dt="2024-04-08T14:56:30.350" v="2140" actId="20577"/>
          <ac:spMkLst>
            <pc:docMk/>
            <pc:sldMk cId="2664093541" sldId="266"/>
            <ac:spMk id="2" creationId="{00000000-0000-0000-0000-000000000000}"/>
          </ac:spMkLst>
        </pc:spChg>
        <pc:spChg chg="mod">
          <ac:chgData name="Brittany Sommerville" userId="c0f18ad94b1e3b16" providerId="LiveId" clId="{19EDECCB-940D-4355-A400-63CC564F743D}" dt="2024-04-08T14:21:23.115" v="1728" actId="313"/>
          <ac:spMkLst>
            <pc:docMk/>
            <pc:sldMk cId="2664093541" sldId="266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08T13:25:06.026" v="1137" actId="208"/>
          <ac:spMkLst>
            <pc:docMk/>
            <pc:sldMk cId="2664093541" sldId="266"/>
            <ac:spMk id="5" creationId="{76668413-26C3-E5CA-973B-842276978C8D}"/>
          </ac:spMkLst>
        </pc:spChg>
        <pc:spChg chg="add mod">
          <ac:chgData name="Brittany Sommerville" userId="c0f18ad94b1e3b16" providerId="LiveId" clId="{19EDECCB-940D-4355-A400-63CC564F743D}" dt="2024-04-08T13:25:06.026" v="1137" actId="208"/>
          <ac:spMkLst>
            <pc:docMk/>
            <pc:sldMk cId="2664093541" sldId="266"/>
            <ac:spMk id="6" creationId="{EA6A9014-4E90-E685-B93E-74E5BCD48699}"/>
          </ac:spMkLst>
        </pc:spChg>
        <pc:spChg chg="add mod">
          <ac:chgData name="Brittany Sommerville" userId="c0f18ad94b1e3b16" providerId="LiveId" clId="{19EDECCB-940D-4355-A400-63CC564F743D}" dt="2024-04-11T14:49:49.241" v="4206"/>
          <ac:spMkLst>
            <pc:docMk/>
            <pc:sldMk cId="2664093541" sldId="266"/>
            <ac:spMk id="7" creationId="{70E19B56-9B8F-A075-7647-5B7311445AD7}"/>
          </ac:spMkLst>
        </pc:spChg>
        <pc:picChg chg="add mod">
          <ac:chgData name="Brittany Sommerville" userId="c0f18ad94b1e3b16" providerId="LiveId" clId="{19EDECCB-940D-4355-A400-63CC564F743D}" dt="2024-04-08T14:19:18.606" v="1727" actId="1076"/>
          <ac:picMkLst>
            <pc:docMk/>
            <pc:sldMk cId="2664093541" sldId="266"/>
            <ac:picMk id="8" creationId="{1906691F-BA95-F7EA-241C-E8A4583C8FC1}"/>
          </ac:picMkLst>
        </pc:picChg>
      </pc:sldChg>
      <pc:sldChg chg="addSp modSp mod modNotesTx">
        <pc:chgData name="Brittany Sommerville" userId="c0f18ad94b1e3b16" providerId="LiveId" clId="{19EDECCB-940D-4355-A400-63CC564F743D}" dt="2024-04-11T14:49:34.570" v="4198"/>
        <pc:sldMkLst>
          <pc:docMk/>
          <pc:sldMk cId="103778482" sldId="267"/>
        </pc:sldMkLst>
        <pc:spChg chg="mod">
          <ac:chgData name="Brittany Sommerville" userId="c0f18ad94b1e3b16" providerId="LiveId" clId="{19EDECCB-940D-4355-A400-63CC564F743D}" dt="2024-04-08T14:23:02.394" v="1732" actId="122"/>
          <ac:spMkLst>
            <pc:docMk/>
            <pc:sldMk cId="103778482" sldId="267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08T13:14:30.994" v="1077"/>
          <ac:spMkLst>
            <pc:docMk/>
            <pc:sldMk cId="103778482" sldId="267"/>
            <ac:spMk id="5" creationId="{ABF72387-D272-3512-7F19-68904DA0FDF8}"/>
          </ac:spMkLst>
        </pc:spChg>
        <pc:spChg chg="add mod">
          <ac:chgData name="Brittany Sommerville" userId="c0f18ad94b1e3b16" providerId="LiveId" clId="{19EDECCB-940D-4355-A400-63CC564F743D}" dt="2024-04-08T13:14:30.994" v="1077"/>
          <ac:spMkLst>
            <pc:docMk/>
            <pc:sldMk cId="103778482" sldId="267"/>
            <ac:spMk id="6" creationId="{7B6B6317-B58F-71C8-711C-14C5647C56A1}"/>
          </ac:spMkLst>
        </pc:spChg>
        <pc:spChg chg="add mod">
          <ac:chgData name="Brittany Sommerville" userId="c0f18ad94b1e3b16" providerId="LiveId" clId="{19EDECCB-940D-4355-A400-63CC564F743D}" dt="2024-04-11T14:49:34.570" v="4198"/>
          <ac:spMkLst>
            <pc:docMk/>
            <pc:sldMk cId="103778482" sldId="267"/>
            <ac:spMk id="7" creationId="{F1323DEC-800F-4B58-F027-83B394267B37}"/>
          </ac:spMkLst>
        </pc:spChg>
      </pc:sldChg>
      <pc:sldChg chg="addSp modSp mod modNotesTx">
        <pc:chgData name="Brittany Sommerville" userId="c0f18ad94b1e3b16" providerId="LiveId" clId="{19EDECCB-940D-4355-A400-63CC564F743D}" dt="2024-04-11T14:49:47.213" v="4205"/>
        <pc:sldMkLst>
          <pc:docMk/>
          <pc:sldMk cId="524875469" sldId="268"/>
        </pc:sldMkLst>
        <pc:spChg chg="mod">
          <ac:chgData name="Brittany Sommerville" userId="c0f18ad94b1e3b16" providerId="LiveId" clId="{19EDECCB-940D-4355-A400-63CC564F743D}" dt="2024-04-08T14:56:39.999" v="2141" actId="114"/>
          <ac:spMkLst>
            <pc:docMk/>
            <pc:sldMk cId="524875469" sldId="268"/>
            <ac:spMk id="2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08T13:19:57.895" v="1111" actId="208"/>
          <ac:spMkLst>
            <pc:docMk/>
            <pc:sldMk cId="524875469" sldId="268"/>
            <ac:spMk id="5" creationId="{7928F7C4-0C02-0BE7-BB47-3FAB2D38F933}"/>
          </ac:spMkLst>
        </pc:spChg>
        <pc:spChg chg="add mod">
          <ac:chgData name="Brittany Sommerville" userId="c0f18ad94b1e3b16" providerId="LiveId" clId="{19EDECCB-940D-4355-A400-63CC564F743D}" dt="2024-04-08T13:19:57.895" v="1111" actId="208"/>
          <ac:spMkLst>
            <pc:docMk/>
            <pc:sldMk cId="524875469" sldId="268"/>
            <ac:spMk id="6" creationId="{EA03D6D4-B531-5919-FE28-0208763DC510}"/>
          </ac:spMkLst>
        </pc:spChg>
        <pc:spChg chg="add mod">
          <ac:chgData name="Brittany Sommerville" userId="c0f18ad94b1e3b16" providerId="LiveId" clId="{19EDECCB-940D-4355-A400-63CC564F743D}" dt="2024-04-11T14:49:47.213" v="4205"/>
          <ac:spMkLst>
            <pc:docMk/>
            <pc:sldMk cId="524875469" sldId="268"/>
            <ac:spMk id="7" creationId="{72ACFD76-C12D-8627-EB09-B12D6DD0E495}"/>
          </ac:spMkLst>
        </pc:spChg>
        <pc:picChg chg="add mod">
          <ac:chgData name="Brittany Sommerville" userId="c0f18ad94b1e3b16" providerId="LiveId" clId="{19EDECCB-940D-4355-A400-63CC564F743D}" dt="2024-04-08T13:54:31.109" v="1456" actId="1076"/>
          <ac:picMkLst>
            <pc:docMk/>
            <pc:sldMk cId="524875469" sldId="268"/>
            <ac:picMk id="3074" creationId="{FA9B255A-A857-3224-5B96-EAFC37640A6F}"/>
          </ac:picMkLst>
        </pc:picChg>
      </pc:sldChg>
      <pc:sldChg chg="addSp delSp modSp mod modNotesTx">
        <pc:chgData name="Brittany Sommerville" userId="c0f18ad94b1e3b16" providerId="LiveId" clId="{19EDECCB-940D-4355-A400-63CC564F743D}" dt="2024-04-11T14:50:46.307" v="4227"/>
        <pc:sldMkLst>
          <pc:docMk/>
          <pc:sldMk cId="3483262746" sldId="269"/>
        </pc:sldMkLst>
        <pc:spChg chg="mod">
          <ac:chgData name="Brittany Sommerville" userId="c0f18ad94b1e3b16" providerId="LiveId" clId="{19EDECCB-940D-4355-A400-63CC564F743D}" dt="2024-04-08T14:16:44.938" v="1721" actId="1076"/>
          <ac:spMkLst>
            <pc:docMk/>
            <pc:sldMk cId="3483262746" sldId="269"/>
            <ac:spMk id="2" creationId="{00000000-0000-0000-0000-000000000000}"/>
          </ac:spMkLst>
        </pc:spChg>
        <pc:spChg chg="del mod">
          <ac:chgData name="Brittany Sommerville" userId="c0f18ad94b1e3b16" providerId="LiveId" clId="{19EDECCB-940D-4355-A400-63CC564F743D}" dt="2024-04-08T14:07:05.429" v="1624" actId="26606"/>
          <ac:spMkLst>
            <pc:docMk/>
            <pc:sldMk cId="3483262746" sldId="269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11T14:21:56.889" v="4033"/>
          <ac:spMkLst>
            <pc:docMk/>
            <pc:sldMk cId="3483262746" sldId="269"/>
            <ac:spMk id="3" creationId="{7AB2C506-47B3-17F9-B235-5572914D43FC}"/>
          </ac:spMkLst>
        </pc:spChg>
        <pc:spChg chg="add mod">
          <ac:chgData name="Brittany Sommerville" userId="c0f18ad94b1e3b16" providerId="LiveId" clId="{19EDECCB-940D-4355-A400-63CC564F743D}" dt="2024-04-11T14:21:56.889" v="4033"/>
          <ac:spMkLst>
            <pc:docMk/>
            <pc:sldMk cId="3483262746" sldId="269"/>
            <ac:spMk id="4" creationId="{D2D7F548-5001-37F6-FF29-8EBE4F3EC5E7}"/>
          </ac:spMkLst>
        </pc:spChg>
        <pc:spChg chg="add del mod">
          <ac:chgData name="Brittany Sommerville" userId="c0f18ad94b1e3b16" providerId="LiveId" clId="{19EDECCB-940D-4355-A400-63CC564F743D}" dt="2024-04-11T14:20:44.732" v="3966" actId="478"/>
          <ac:spMkLst>
            <pc:docMk/>
            <pc:sldMk cId="3483262746" sldId="269"/>
            <ac:spMk id="5" creationId="{DEABE8EC-E932-1EE6-9E8F-6B3A5E47A46A}"/>
          </ac:spMkLst>
        </pc:spChg>
        <pc:spChg chg="add del mod">
          <ac:chgData name="Brittany Sommerville" userId="c0f18ad94b1e3b16" providerId="LiveId" clId="{19EDECCB-940D-4355-A400-63CC564F743D}" dt="2024-04-11T14:20:42.687" v="3965" actId="478"/>
          <ac:spMkLst>
            <pc:docMk/>
            <pc:sldMk cId="3483262746" sldId="269"/>
            <ac:spMk id="6" creationId="{2A8F2D48-BC76-E275-3BC3-1714C8AD6546}"/>
          </ac:spMkLst>
        </pc:spChg>
        <pc:spChg chg="add mod">
          <ac:chgData name="Brittany Sommerville" userId="c0f18ad94b1e3b16" providerId="LiveId" clId="{19EDECCB-940D-4355-A400-63CC564F743D}" dt="2024-04-08T14:16:13.799" v="1712" actId="1076"/>
          <ac:spMkLst>
            <pc:docMk/>
            <pc:sldMk cId="3483262746" sldId="269"/>
            <ac:spMk id="8" creationId="{0736EF47-9474-44AA-7CE9-332309AA4820}"/>
          </ac:spMkLst>
        </pc:spChg>
        <pc:spChg chg="add mod">
          <ac:chgData name="Brittany Sommerville" userId="c0f18ad94b1e3b16" providerId="LiveId" clId="{19EDECCB-940D-4355-A400-63CC564F743D}" dt="2024-04-11T14:50:46.307" v="4227"/>
          <ac:spMkLst>
            <pc:docMk/>
            <pc:sldMk cId="3483262746" sldId="269"/>
            <ac:spMk id="9" creationId="{A5BA86E6-CA23-0DCD-3829-9C90C7814F96}"/>
          </ac:spMkLst>
        </pc:spChg>
        <pc:spChg chg="add del mod">
          <ac:chgData name="Brittany Sommerville" userId="c0f18ad94b1e3b16" providerId="LiveId" clId="{19EDECCB-940D-4355-A400-63CC564F743D}" dt="2024-04-08T14:06:57.422" v="1623"/>
          <ac:spMkLst>
            <pc:docMk/>
            <pc:sldMk cId="3483262746" sldId="269"/>
            <ac:spMk id="10" creationId="{14BF23E1-6103-F330-9AC3-81CF09188DFF}"/>
          </ac:spMkLst>
        </pc:spChg>
        <pc:spChg chg="mod">
          <ac:chgData name="Brittany Sommerville" userId="c0f18ad94b1e3b16" providerId="LiveId" clId="{19EDECCB-940D-4355-A400-63CC564F743D}" dt="2024-04-11T14:26:24.512" v="4046" actId="208"/>
          <ac:spMkLst>
            <pc:docMk/>
            <pc:sldMk cId="3483262746" sldId="269"/>
            <ac:spMk id="12" creationId="{377852C6-CC12-21E6-E4D7-2FC0F9544390}"/>
          </ac:spMkLst>
        </pc:spChg>
        <pc:spChg chg="mod">
          <ac:chgData name="Brittany Sommerville" userId="c0f18ad94b1e3b16" providerId="LiveId" clId="{19EDECCB-940D-4355-A400-63CC564F743D}" dt="2024-04-11T14:26:24.512" v="4046" actId="208"/>
          <ac:spMkLst>
            <pc:docMk/>
            <pc:sldMk cId="3483262746" sldId="269"/>
            <ac:spMk id="13" creationId="{0691598B-F480-7AFD-FF13-560EC25FB224}"/>
          </ac:spMkLst>
        </pc:spChg>
        <pc:spChg chg="mod">
          <ac:chgData name="Brittany Sommerville" userId="c0f18ad94b1e3b16" providerId="LiveId" clId="{19EDECCB-940D-4355-A400-63CC564F743D}" dt="2024-04-11T14:26:24.512" v="4046" actId="208"/>
          <ac:spMkLst>
            <pc:docMk/>
            <pc:sldMk cId="3483262746" sldId="269"/>
            <ac:spMk id="14" creationId="{AA493DDB-3BDE-81F8-1BE7-AF1D76464E9C}"/>
          </ac:spMkLst>
        </pc:spChg>
        <pc:spChg chg="mod">
          <ac:chgData name="Brittany Sommerville" userId="c0f18ad94b1e3b16" providerId="LiveId" clId="{19EDECCB-940D-4355-A400-63CC564F743D}" dt="2024-04-11T14:26:24.512" v="4046" actId="208"/>
          <ac:spMkLst>
            <pc:docMk/>
            <pc:sldMk cId="3483262746" sldId="269"/>
            <ac:spMk id="15" creationId="{8CAF8A43-965F-3491-207A-5EF43D47F8CE}"/>
          </ac:spMkLst>
        </pc:spChg>
        <pc:spChg chg="mod">
          <ac:chgData name="Brittany Sommerville" userId="c0f18ad94b1e3b16" providerId="LiveId" clId="{19EDECCB-940D-4355-A400-63CC564F743D}" dt="2024-04-11T14:26:24.512" v="4046" actId="208"/>
          <ac:spMkLst>
            <pc:docMk/>
            <pc:sldMk cId="3483262746" sldId="269"/>
            <ac:spMk id="16" creationId="{E1A5A8F2-960C-6925-72D4-792B69C15616}"/>
          </ac:spMkLst>
        </pc:spChg>
        <pc:spChg chg="mod">
          <ac:chgData name="Brittany Sommerville" userId="c0f18ad94b1e3b16" providerId="LiveId" clId="{19EDECCB-940D-4355-A400-63CC564F743D}" dt="2024-04-11T14:26:24.512" v="4046" actId="208"/>
          <ac:spMkLst>
            <pc:docMk/>
            <pc:sldMk cId="3483262746" sldId="269"/>
            <ac:spMk id="17" creationId="{7A6F4FFE-E9DA-EF1D-E88A-B3F9E3164012}"/>
          </ac:spMkLst>
        </pc:spChg>
        <pc:spChg chg="mod">
          <ac:chgData name="Brittany Sommerville" userId="c0f18ad94b1e3b16" providerId="LiveId" clId="{19EDECCB-940D-4355-A400-63CC564F743D}" dt="2024-04-11T14:26:24.512" v="4046" actId="208"/>
          <ac:spMkLst>
            <pc:docMk/>
            <pc:sldMk cId="3483262746" sldId="269"/>
            <ac:spMk id="18" creationId="{33CE1AFF-65D6-404F-5165-D27A9130A71E}"/>
          </ac:spMkLst>
        </pc:spChg>
        <pc:spChg chg="mod">
          <ac:chgData name="Brittany Sommerville" userId="c0f18ad94b1e3b16" providerId="LiveId" clId="{19EDECCB-940D-4355-A400-63CC564F743D}" dt="2024-04-11T14:26:24.512" v="4046" actId="208"/>
          <ac:spMkLst>
            <pc:docMk/>
            <pc:sldMk cId="3483262746" sldId="269"/>
            <ac:spMk id="19" creationId="{573BE173-899F-7AEF-9DC8-0F5E2323DED5}"/>
          </ac:spMkLst>
        </pc:spChg>
        <pc:spChg chg="mod">
          <ac:chgData name="Brittany Sommerville" userId="c0f18ad94b1e3b16" providerId="LiveId" clId="{19EDECCB-940D-4355-A400-63CC564F743D}" dt="2024-04-11T14:26:24.512" v="4046" actId="208"/>
          <ac:spMkLst>
            <pc:docMk/>
            <pc:sldMk cId="3483262746" sldId="269"/>
            <ac:spMk id="20" creationId="{835CC766-0409-E847-8460-6B891D8715F9}"/>
          </ac:spMkLst>
        </pc:spChg>
        <pc:spChg chg="mod">
          <ac:chgData name="Brittany Sommerville" userId="c0f18ad94b1e3b16" providerId="LiveId" clId="{19EDECCB-940D-4355-A400-63CC564F743D}" dt="2024-04-11T14:26:24.512" v="4046" actId="208"/>
          <ac:spMkLst>
            <pc:docMk/>
            <pc:sldMk cId="3483262746" sldId="269"/>
            <ac:spMk id="21" creationId="{42FD176F-0D0E-8DDE-B64C-63830C701C2B}"/>
          </ac:spMkLst>
        </pc:spChg>
        <pc:spChg chg="mod">
          <ac:chgData name="Brittany Sommerville" userId="c0f18ad94b1e3b16" providerId="LiveId" clId="{19EDECCB-940D-4355-A400-63CC564F743D}" dt="2024-04-11T14:26:24.512" v="4046" actId="208"/>
          <ac:spMkLst>
            <pc:docMk/>
            <pc:sldMk cId="3483262746" sldId="269"/>
            <ac:spMk id="22" creationId="{0A3A5A8B-F46E-459E-C090-07EB50676E61}"/>
          </ac:spMkLst>
        </pc:spChg>
        <pc:spChg chg="mod">
          <ac:chgData name="Brittany Sommerville" userId="c0f18ad94b1e3b16" providerId="LiveId" clId="{19EDECCB-940D-4355-A400-63CC564F743D}" dt="2024-04-11T14:26:24.512" v="4046" actId="208"/>
          <ac:spMkLst>
            <pc:docMk/>
            <pc:sldMk cId="3483262746" sldId="269"/>
            <ac:spMk id="23" creationId="{B8778029-EE6A-12FC-9287-7EC59E2688D6}"/>
          </ac:spMkLst>
        </pc:spChg>
        <pc:spChg chg="mod">
          <ac:chgData name="Brittany Sommerville" userId="c0f18ad94b1e3b16" providerId="LiveId" clId="{19EDECCB-940D-4355-A400-63CC564F743D}" dt="2024-04-11T14:26:24.512" v="4046" actId="208"/>
          <ac:spMkLst>
            <pc:docMk/>
            <pc:sldMk cId="3483262746" sldId="269"/>
            <ac:spMk id="24" creationId="{2D5148C1-92F8-9816-A0AB-80769C01E312}"/>
          </ac:spMkLst>
        </pc:spChg>
        <pc:spChg chg="mod">
          <ac:chgData name="Brittany Sommerville" userId="c0f18ad94b1e3b16" providerId="LiveId" clId="{19EDECCB-940D-4355-A400-63CC564F743D}" dt="2024-04-11T14:26:24.512" v="4046" actId="208"/>
          <ac:spMkLst>
            <pc:docMk/>
            <pc:sldMk cId="3483262746" sldId="269"/>
            <ac:spMk id="25" creationId="{0A5EF240-323B-B87A-F33A-78A5D2EBD967}"/>
          </ac:spMkLst>
        </pc:spChg>
        <pc:grpChg chg="mod">
          <ac:chgData name="Brittany Sommerville" userId="c0f18ad94b1e3b16" providerId="LiveId" clId="{19EDECCB-940D-4355-A400-63CC564F743D}" dt="2024-04-08T14:17:22.109" v="1723" actId="207"/>
          <ac:grpSpMkLst>
            <pc:docMk/>
            <pc:sldMk cId="3483262746" sldId="269"/>
            <ac:grpSpMk id="11" creationId="{B4FB7E11-1B12-3A8E-B1F0-30902A85BFB1}"/>
          </ac:grpSpMkLst>
        </pc:grpChg>
        <pc:graphicFrameChg chg="add del mod">
          <ac:chgData name="Brittany Sommerville" userId="c0f18ad94b1e3b16" providerId="LiveId" clId="{19EDECCB-940D-4355-A400-63CC564F743D}" dt="2024-04-08T14:09:27.998" v="1649" actId="18245"/>
          <ac:graphicFrameMkLst>
            <pc:docMk/>
            <pc:sldMk cId="3483262746" sldId="269"/>
            <ac:graphicFrameMk id="5124" creationId="{6FED1D43-6A00-F278-31A1-818389BFDDBB}"/>
          </ac:graphicFrameMkLst>
        </pc:graphicFrameChg>
        <pc:picChg chg="add mod">
          <ac:chgData name="Brittany Sommerville" userId="c0f18ad94b1e3b16" providerId="LiveId" clId="{19EDECCB-940D-4355-A400-63CC564F743D}" dt="2024-04-08T15:17:35.476" v="2748" actId="1440"/>
          <ac:picMkLst>
            <pc:docMk/>
            <pc:sldMk cId="3483262746" sldId="269"/>
            <ac:picMk id="5122" creationId="{F65F074D-7E74-EC63-42AC-EF77A3CE79EF}"/>
          </ac:picMkLst>
        </pc:picChg>
      </pc:sldChg>
      <pc:sldChg chg="addSp modSp mod modNotesTx">
        <pc:chgData name="Brittany Sommerville" userId="c0f18ad94b1e3b16" providerId="LiveId" clId="{19EDECCB-940D-4355-A400-63CC564F743D}" dt="2024-04-11T14:50:26.643" v="4216"/>
        <pc:sldMkLst>
          <pc:docMk/>
          <pc:sldMk cId="2659890481" sldId="271"/>
        </pc:sldMkLst>
        <pc:spChg chg="mod">
          <ac:chgData name="Brittany Sommerville" userId="c0f18ad94b1e3b16" providerId="LiveId" clId="{19EDECCB-940D-4355-A400-63CC564F743D}" dt="2024-04-08T15:03:33.041" v="2400" actId="20577"/>
          <ac:spMkLst>
            <pc:docMk/>
            <pc:sldMk cId="2659890481" sldId="271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11T14:18:08.539" v="3883" actId="208"/>
          <ac:spMkLst>
            <pc:docMk/>
            <pc:sldMk cId="2659890481" sldId="271"/>
            <ac:spMk id="5" creationId="{8B436784-A7FD-AD88-B7D5-85A951E9E3D0}"/>
          </ac:spMkLst>
        </pc:spChg>
        <pc:spChg chg="add mod">
          <ac:chgData name="Brittany Sommerville" userId="c0f18ad94b1e3b16" providerId="LiveId" clId="{19EDECCB-940D-4355-A400-63CC564F743D}" dt="2024-04-11T14:18:08.539" v="3883" actId="208"/>
          <ac:spMkLst>
            <pc:docMk/>
            <pc:sldMk cId="2659890481" sldId="271"/>
            <ac:spMk id="6" creationId="{F8BC0FA8-1EDE-260D-94E5-67821DAC44AA}"/>
          </ac:spMkLst>
        </pc:spChg>
        <pc:spChg chg="add mod">
          <ac:chgData name="Brittany Sommerville" userId="c0f18ad94b1e3b16" providerId="LiveId" clId="{19EDECCB-940D-4355-A400-63CC564F743D}" dt="2024-04-11T14:50:26.643" v="4216"/>
          <ac:spMkLst>
            <pc:docMk/>
            <pc:sldMk cId="2659890481" sldId="271"/>
            <ac:spMk id="7" creationId="{7EFDFCB9-B8E5-EA17-BAA7-32CBE13AF9F5}"/>
          </ac:spMkLst>
        </pc:spChg>
      </pc:sldChg>
      <pc:sldChg chg="addSp modSp mod modNotesTx">
        <pc:chgData name="Brittany Sommerville" userId="c0f18ad94b1e3b16" providerId="LiveId" clId="{19EDECCB-940D-4355-A400-63CC564F743D}" dt="2024-04-11T14:49:38.704" v="4201"/>
        <pc:sldMkLst>
          <pc:docMk/>
          <pc:sldMk cId="3101291587" sldId="272"/>
        </pc:sldMkLst>
        <pc:spChg chg="mod">
          <ac:chgData name="Brittany Sommerville" userId="c0f18ad94b1e3b16" providerId="LiveId" clId="{19EDECCB-940D-4355-A400-63CC564F743D}" dt="2024-04-08T14:26:15.735" v="1842" actId="1076"/>
          <ac:spMkLst>
            <pc:docMk/>
            <pc:sldMk cId="3101291587" sldId="272"/>
            <ac:spMk id="2" creationId="{00000000-0000-0000-0000-000000000000}"/>
          </ac:spMkLst>
        </pc:spChg>
        <pc:spChg chg="mod">
          <ac:chgData name="Brittany Sommerville" userId="c0f18ad94b1e3b16" providerId="LiveId" clId="{19EDECCB-940D-4355-A400-63CC564F743D}" dt="2024-04-08T14:25:56.693" v="1840" actId="20577"/>
          <ac:spMkLst>
            <pc:docMk/>
            <pc:sldMk cId="3101291587" sldId="272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08T13:17:35.311" v="1097" actId="208"/>
          <ac:spMkLst>
            <pc:docMk/>
            <pc:sldMk cId="3101291587" sldId="272"/>
            <ac:spMk id="5" creationId="{5730005E-B9DF-ACAC-4DEE-51976D4EB95C}"/>
          </ac:spMkLst>
        </pc:spChg>
        <pc:spChg chg="add mod">
          <ac:chgData name="Brittany Sommerville" userId="c0f18ad94b1e3b16" providerId="LiveId" clId="{19EDECCB-940D-4355-A400-63CC564F743D}" dt="2024-04-08T13:17:35.311" v="1097" actId="208"/>
          <ac:spMkLst>
            <pc:docMk/>
            <pc:sldMk cId="3101291587" sldId="272"/>
            <ac:spMk id="6" creationId="{E9F19591-A506-5568-19D6-BA8FAFA42ADF}"/>
          </ac:spMkLst>
        </pc:spChg>
        <pc:spChg chg="add mod">
          <ac:chgData name="Brittany Sommerville" userId="c0f18ad94b1e3b16" providerId="LiveId" clId="{19EDECCB-940D-4355-A400-63CC564F743D}" dt="2024-04-11T14:49:38.704" v="4201"/>
          <ac:spMkLst>
            <pc:docMk/>
            <pc:sldMk cId="3101291587" sldId="272"/>
            <ac:spMk id="7" creationId="{D60C8306-CC0E-23C3-2E73-B08CE6659A70}"/>
          </ac:spMkLst>
        </pc:spChg>
      </pc:sldChg>
      <pc:sldChg chg="addSp modSp mod modNotesTx">
        <pc:chgData name="Brittany Sommerville" userId="c0f18ad94b1e3b16" providerId="LiveId" clId="{19EDECCB-940D-4355-A400-63CC564F743D}" dt="2024-04-11T14:50:36.345" v="4220"/>
        <pc:sldMkLst>
          <pc:docMk/>
          <pc:sldMk cId="3651623853" sldId="273"/>
        </pc:sldMkLst>
        <pc:spChg chg="mod">
          <ac:chgData name="Brittany Sommerville" userId="c0f18ad94b1e3b16" providerId="LiveId" clId="{19EDECCB-940D-4355-A400-63CC564F743D}" dt="2024-04-08T15:09:05.866" v="2503" actId="20577"/>
          <ac:spMkLst>
            <pc:docMk/>
            <pc:sldMk cId="3651623853" sldId="273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08T15:52:21.144" v="3586" actId="208"/>
          <ac:spMkLst>
            <pc:docMk/>
            <pc:sldMk cId="3651623853" sldId="273"/>
            <ac:spMk id="5" creationId="{F11B6A2E-3E4B-6394-7C30-C4EE22685971}"/>
          </ac:spMkLst>
        </pc:spChg>
        <pc:spChg chg="add mod">
          <ac:chgData name="Brittany Sommerville" userId="c0f18ad94b1e3b16" providerId="LiveId" clId="{19EDECCB-940D-4355-A400-63CC564F743D}" dt="2024-04-08T15:52:24.019" v="3588" actId="207"/>
          <ac:spMkLst>
            <pc:docMk/>
            <pc:sldMk cId="3651623853" sldId="273"/>
            <ac:spMk id="6" creationId="{FB1370D7-9DD0-F24C-8900-E7552B7AC4A9}"/>
          </ac:spMkLst>
        </pc:spChg>
        <pc:spChg chg="add mod">
          <ac:chgData name="Brittany Sommerville" userId="c0f18ad94b1e3b16" providerId="LiveId" clId="{19EDECCB-940D-4355-A400-63CC564F743D}" dt="2024-04-11T14:50:36.345" v="4220"/>
          <ac:spMkLst>
            <pc:docMk/>
            <pc:sldMk cId="3651623853" sldId="273"/>
            <ac:spMk id="7" creationId="{DEF59323-DC17-5F6F-78A9-1619940555BE}"/>
          </ac:spMkLst>
        </pc:spChg>
        <pc:picChg chg="add mod">
          <ac:chgData name="Brittany Sommerville" userId="c0f18ad94b1e3b16" providerId="LiveId" clId="{19EDECCB-940D-4355-A400-63CC564F743D}" dt="2024-04-08T16:23:47.953" v="3669" actId="408"/>
          <ac:picMkLst>
            <pc:docMk/>
            <pc:sldMk cId="3651623853" sldId="273"/>
            <ac:picMk id="10242" creationId="{4F284AF7-D1AB-0C8B-F0B1-E3C458171F81}"/>
          </ac:picMkLst>
        </pc:picChg>
        <pc:picChg chg="add mod">
          <ac:chgData name="Brittany Sommerville" userId="c0f18ad94b1e3b16" providerId="LiveId" clId="{19EDECCB-940D-4355-A400-63CC564F743D}" dt="2024-04-08T16:23:47.953" v="3669" actId="408"/>
          <ac:picMkLst>
            <pc:docMk/>
            <pc:sldMk cId="3651623853" sldId="273"/>
            <ac:picMk id="10244" creationId="{FD2F02AB-F304-3B5B-BD0B-6F4610202B40}"/>
          </ac:picMkLst>
        </pc:picChg>
        <pc:picChg chg="add mod">
          <ac:chgData name="Brittany Sommerville" userId="c0f18ad94b1e3b16" providerId="LiveId" clId="{19EDECCB-940D-4355-A400-63CC564F743D}" dt="2024-04-08T16:23:47.953" v="3669" actId="408"/>
          <ac:picMkLst>
            <pc:docMk/>
            <pc:sldMk cId="3651623853" sldId="273"/>
            <ac:picMk id="10246" creationId="{7D49B86E-8C5E-C4CB-BF54-99F0963C0F28}"/>
          </ac:picMkLst>
        </pc:picChg>
      </pc:sldChg>
      <pc:sldChg chg="addSp delSp modSp mod modNotesTx">
        <pc:chgData name="Brittany Sommerville" userId="c0f18ad94b1e3b16" providerId="LiveId" clId="{19EDECCB-940D-4355-A400-63CC564F743D}" dt="2024-04-11T14:50:32.708" v="4218"/>
        <pc:sldMkLst>
          <pc:docMk/>
          <pc:sldMk cId="1862803135" sldId="274"/>
        </pc:sldMkLst>
        <pc:spChg chg="mod">
          <ac:chgData name="Brittany Sommerville" userId="c0f18ad94b1e3b16" providerId="LiveId" clId="{19EDECCB-940D-4355-A400-63CC564F743D}" dt="2024-04-10T11:18:34.979" v="3695" actId="20577"/>
          <ac:spMkLst>
            <pc:docMk/>
            <pc:sldMk cId="1862803135" sldId="274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11T14:18:59.491" v="3913"/>
          <ac:spMkLst>
            <pc:docMk/>
            <pc:sldMk cId="1862803135" sldId="274"/>
            <ac:spMk id="4" creationId="{EDFE8246-7321-B8E5-E4B8-20102CE5CA6C}"/>
          </ac:spMkLst>
        </pc:spChg>
        <pc:spChg chg="add del mod">
          <ac:chgData name="Brittany Sommerville" userId="c0f18ad94b1e3b16" providerId="LiveId" clId="{19EDECCB-940D-4355-A400-63CC564F743D}" dt="2024-04-11T14:19:05.011" v="3914" actId="478"/>
          <ac:spMkLst>
            <pc:docMk/>
            <pc:sldMk cId="1862803135" sldId="274"/>
            <ac:spMk id="5" creationId="{B65423D5-DB2B-DE57-902B-B7A34084FFE5}"/>
          </ac:spMkLst>
        </pc:spChg>
        <pc:spChg chg="add del mod">
          <ac:chgData name="Brittany Sommerville" userId="c0f18ad94b1e3b16" providerId="LiveId" clId="{19EDECCB-940D-4355-A400-63CC564F743D}" dt="2024-04-11T14:19:06.770" v="3915" actId="478"/>
          <ac:spMkLst>
            <pc:docMk/>
            <pc:sldMk cId="1862803135" sldId="274"/>
            <ac:spMk id="6" creationId="{B379E40E-808D-2A86-8E08-A49409DE43F5}"/>
          </ac:spMkLst>
        </pc:spChg>
        <pc:spChg chg="add mod">
          <ac:chgData name="Brittany Sommerville" userId="c0f18ad94b1e3b16" providerId="LiveId" clId="{19EDECCB-940D-4355-A400-63CC564F743D}" dt="2024-04-11T14:18:59.491" v="3913"/>
          <ac:spMkLst>
            <pc:docMk/>
            <pc:sldMk cId="1862803135" sldId="274"/>
            <ac:spMk id="7" creationId="{6AC0A61C-A37B-0858-423D-351A0BC17F29}"/>
          </ac:spMkLst>
        </pc:spChg>
        <pc:spChg chg="add mod">
          <ac:chgData name="Brittany Sommerville" userId="c0f18ad94b1e3b16" providerId="LiveId" clId="{19EDECCB-940D-4355-A400-63CC564F743D}" dt="2024-04-11T14:19:07.556" v="3916"/>
          <ac:spMkLst>
            <pc:docMk/>
            <pc:sldMk cId="1862803135" sldId="274"/>
            <ac:spMk id="8" creationId="{77366ED4-A821-AC31-896F-2D33D5166D21}"/>
          </ac:spMkLst>
        </pc:spChg>
        <pc:spChg chg="add mod">
          <ac:chgData name="Brittany Sommerville" userId="c0f18ad94b1e3b16" providerId="LiveId" clId="{19EDECCB-940D-4355-A400-63CC564F743D}" dt="2024-04-11T14:19:07.556" v="3916"/>
          <ac:spMkLst>
            <pc:docMk/>
            <pc:sldMk cId="1862803135" sldId="274"/>
            <ac:spMk id="9" creationId="{71C299DF-833E-6392-28FA-792B75F6BFA2}"/>
          </ac:spMkLst>
        </pc:spChg>
        <pc:spChg chg="add mod">
          <ac:chgData name="Brittany Sommerville" userId="c0f18ad94b1e3b16" providerId="LiveId" clId="{19EDECCB-940D-4355-A400-63CC564F743D}" dt="2024-04-11T14:50:32.708" v="4218"/>
          <ac:spMkLst>
            <pc:docMk/>
            <pc:sldMk cId="1862803135" sldId="274"/>
            <ac:spMk id="11" creationId="{0913FCCB-0E59-A8AB-2A22-C541A69A6B64}"/>
          </ac:spMkLst>
        </pc:spChg>
      </pc:sldChg>
      <pc:sldChg chg="addSp modSp mod modNotesTx">
        <pc:chgData name="Brittany Sommerville" userId="c0f18ad94b1e3b16" providerId="LiveId" clId="{19EDECCB-940D-4355-A400-63CC564F743D}" dt="2024-04-11T14:50:06.255" v="4213"/>
        <pc:sldMkLst>
          <pc:docMk/>
          <pc:sldMk cId="993256033" sldId="275"/>
        </pc:sldMkLst>
        <pc:spChg chg="mod">
          <ac:chgData name="Brittany Sommerville" userId="c0f18ad94b1e3b16" providerId="LiveId" clId="{19EDECCB-940D-4355-A400-63CC564F743D}" dt="2024-04-08T16:15:56.936" v="3616" actId="14100"/>
          <ac:spMkLst>
            <pc:docMk/>
            <pc:sldMk cId="993256033" sldId="275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11T14:16:18.279" v="3867" actId="208"/>
          <ac:spMkLst>
            <pc:docMk/>
            <pc:sldMk cId="993256033" sldId="275"/>
            <ac:spMk id="5" creationId="{D08D05C4-7E88-04A0-FDAE-6F85ADD60920}"/>
          </ac:spMkLst>
        </pc:spChg>
        <pc:spChg chg="add mod">
          <ac:chgData name="Brittany Sommerville" userId="c0f18ad94b1e3b16" providerId="LiveId" clId="{19EDECCB-940D-4355-A400-63CC564F743D}" dt="2024-04-11T14:16:18.279" v="3867" actId="208"/>
          <ac:spMkLst>
            <pc:docMk/>
            <pc:sldMk cId="993256033" sldId="275"/>
            <ac:spMk id="6" creationId="{A5DC4035-2196-B239-BF17-1F9C947BC49A}"/>
          </ac:spMkLst>
        </pc:spChg>
        <pc:spChg chg="add mod">
          <ac:chgData name="Brittany Sommerville" userId="c0f18ad94b1e3b16" providerId="LiveId" clId="{19EDECCB-940D-4355-A400-63CC564F743D}" dt="2024-04-11T14:49:54.287" v="4210"/>
          <ac:spMkLst>
            <pc:docMk/>
            <pc:sldMk cId="993256033" sldId="275"/>
            <ac:spMk id="7" creationId="{377176AE-E8C3-15F6-7DDB-1A69CD018864}"/>
          </ac:spMkLst>
        </pc:spChg>
        <pc:spChg chg="add mod">
          <ac:chgData name="Brittany Sommerville" userId="c0f18ad94b1e3b16" providerId="LiveId" clId="{19EDECCB-940D-4355-A400-63CC564F743D}" dt="2024-04-11T14:50:06.255" v="4213"/>
          <ac:spMkLst>
            <pc:docMk/>
            <pc:sldMk cId="993256033" sldId="275"/>
            <ac:spMk id="8" creationId="{6CA87CC7-F13D-556F-5B47-27B17CB0F4A7}"/>
          </ac:spMkLst>
        </pc:spChg>
        <pc:picChg chg="add mod">
          <ac:chgData name="Brittany Sommerville" userId="c0f18ad94b1e3b16" providerId="LiveId" clId="{19EDECCB-940D-4355-A400-63CC564F743D}" dt="2024-04-08T16:16:18.698" v="3619" actId="1440"/>
          <ac:picMkLst>
            <pc:docMk/>
            <pc:sldMk cId="993256033" sldId="275"/>
            <ac:picMk id="8194" creationId="{88998222-BF33-3E0D-A35F-08530DE8F3A3}"/>
          </ac:picMkLst>
        </pc:picChg>
      </pc:sldChg>
      <pc:sldChg chg="addSp modSp mod modNotesTx">
        <pc:chgData name="Brittany Sommerville" userId="c0f18ad94b1e3b16" providerId="LiveId" clId="{19EDECCB-940D-4355-A400-63CC564F743D}" dt="2024-04-11T14:50:43.698" v="4225"/>
        <pc:sldMkLst>
          <pc:docMk/>
          <pc:sldMk cId="2746762398" sldId="276"/>
        </pc:sldMkLst>
        <pc:spChg chg="mod">
          <ac:chgData name="Brittany Sommerville" userId="c0f18ad94b1e3b16" providerId="LiveId" clId="{19EDECCB-940D-4355-A400-63CC564F743D}" dt="2024-04-08T15:14:58.482" v="2697" actId="113"/>
          <ac:spMkLst>
            <pc:docMk/>
            <pc:sldMk cId="2746762398" sldId="276"/>
            <ac:spMk id="2" creationId="{00000000-0000-0000-0000-000000000000}"/>
          </ac:spMkLst>
        </pc:spChg>
        <pc:spChg chg="mod">
          <ac:chgData name="Brittany Sommerville" userId="c0f18ad94b1e3b16" providerId="LiveId" clId="{19EDECCB-940D-4355-A400-63CC564F743D}" dt="2024-04-10T11:18:59.739" v="3699" actId="13926"/>
          <ac:spMkLst>
            <pc:docMk/>
            <pc:sldMk cId="2746762398" sldId="276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08T13:14:55.388" v="1082"/>
          <ac:spMkLst>
            <pc:docMk/>
            <pc:sldMk cId="2746762398" sldId="276"/>
            <ac:spMk id="5" creationId="{C024D2E5-82CE-35CD-A410-70C88F46B104}"/>
          </ac:spMkLst>
        </pc:spChg>
        <pc:spChg chg="add mod">
          <ac:chgData name="Brittany Sommerville" userId="c0f18ad94b1e3b16" providerId="LiveId" clId="{19EDECCB-940D-4355-A400-63CC564F743D}" dt="2024-04-08T13:14:55.388" v="1082"/>
          <ac:spMkLst>
            <pc:docMk/>
            <pc:sldMk cId="2746762398" sldId="276"/>
            <ac:spMk id="6" creationId="{22BC5148-49E3-867C-8B2C-DD652D759F49}"/>
          </ac:spMkLst>
        </pc:spChg>
        <pc:spChg chg="add mod">
          <ac:chgData name="Brittany Sommerville" userId="c0f18ad94b1e3b16" providerId="LiveId" clId="{19EDECCB-940D-4355-A400-63CC564F743D}" dt="2024-04-11T14:50:43.698" v="4225"/>
          <ac:spMkLst>
            <pc:docMk/>
            <pc:sldMk cId="2746762398" sldId="276"/>
            <ac:spMk id="7" creationId="{AF361FB8-1F41-4903-015A-56DF4E15B946}"/>
          </ac:spMkLst>
        </pc:spChg>
      </pc:sldChg>
      <pc:sldChg chg="addSp delSp modSp mod modNotesTx">
        <pc:chgData name="Brittany Sommerville" userId="c0f18ad94b1e3b16" providerId="LiveId" clId="{19EDECCB-940D-4355-A400-63CC564F743D}" dt="2024-04-11T14:50:45.053" v="4226"/>
        <pc:sldMkLst>
          <pc:docMk/>
          <pc:sldMk cId="2335777685" sldId="277"/>
        </pc:sldMkLst>
        <pc:spChg chg="mod">
          <ac:chgData name="Brittany Sommerville" userId="c0f18ad94b1e3b16" providerId="LiveId" clId="{19EDECCB-940D-4355-A400-63CC564F743D}" dt="2024-04-08T15:16:07.621" v="2739" actId="404"/>
          <ac:spMkLst>
            <pc:docMk/>
            <pc:sldMk cId="2335777685" sldId="277"/>
            <ac:spMk id="2" creationId="{00000000-0000-0000-0000-000000000000}"/>
          </ac:spMkLst>
        </pc:spChg>
        <pc:spChg chg="mod">
          <ac:chgData name="Brittany Sommerville" userId="c0f18ad94b1e3b16" providerId="LiveId" clId="{19EDECCB-940D-4355-A400-63CC564F743D}" dt="2024-04-08T15:17:17.165" v="2747" actId="113"/>
          <ac:spMkLst>
            <pc:docMk/>
            <pc:sldMk cId="2335777685" sldId="277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11T14:22:35.900" v="4034"/>
          <ac:spMkLst>
            <pc:docMk/>
            <pc:sldMk cId="2335777685" sldId="277"/>
            <ac:spMk id="4" creationId="{9FD75E23-FD59-EE63-569F-56541594CB59}"/>
          </ac:spMkLst>
        </pc:spChg>
        <pc:spChg chg="add del mod">
          <ac:chgData name="Brittany Sommerville" userId="c0f18ad94b1e3b16" providerId="LiveId" clId="{19EDECCB-940D-4355-A400-63CC564F743D}" dt="2024-04-11T14:20:28.255" v="3952" actId="478"/>
          <ac:spMkLst>
            <pc:docMk/>
            <pc:sldMk cId="2335777685" sldId="277"/>
            <ac:spMk id="5" creationId="{F6239615-1554-055F-CD07-E98BD21B681B}"/>
          </ac:spMkLst>
        </pc:spChg>
        <pc:spChg chg="add del mod">
          <ac:chgData name="Brittany Sommerville" userId="c0f18ad94b1e3b16" providerId="LiveId" clId="{19EDECCB-940D-4355-A400-63CC564F743D}" dt="2024-04-11T14:20:26.949" v="3951" actId="478"/>
          <ac:spMkLst>
            <pc:docMk/>
            <pc:sldMk cId="2335777685" sldId="277"/>
            <ac:spMk id="6" creationId="{6C3310C1-BEA3-86AB-3009-77EEE70A0F34}"/>
          </ac:spMkLst>
        </pc:spChg>
        <pc:spChg chg="add mod">
          <ac:chgData name="Brittany Sommerville" userId="c0f18ad94b1e3b16" providerId="LiveId" clId="{19EDECCB-940D-4355-A400-63CC564F743D}" dt="2024-04-11T14:22:35.900" v="4034"/>
          <ac:spMkLst>
            <pc:docMk/>
            <pc:sldMk cId="2335777685" sldId="277"/>
            <ac:spMk id="7" creationId="{781EBC6B-88EC-A91B-340B-4E78771EE4CE}"/>
          </ac:spMkLst>
        </pc:spChg>
        <pc:spChg chg="add mod">
          <ac:chgData name="Brittany Sommerville" userId="c0f18ad94b1e3b16" providerId="LiveId" clId="{19EDECCB-940D-4355-A400-63CC564F743D}" dt="2024-04-11T14:50:45.053" v="4226"/>
          <ac:spMkLst>
            <pc:docMk/>
            <pc:sldMk cId="2335777685" sldId="277"/>
            <ac:spMk id="9" creationId="{D0B8D766-75F7-9390-B89A-E4135C85F8AA}"/>
          </ac:spMkLst>
        </pc:spChg>
      </pc:sldChg>
      <pc:sldChg chg="addSp delSp modSp mod modNotesTx">
        <pc:chgData name="Brittany Sommerville" userId="c0f18ad94b1e3b16" providerId="LiveId" clId="{19EDECCB-940D-4355-A400-63CC564F743D}" dt="2024-04-11T14:50:52.658" v="4231"/>
        <pc:sldMkLst>
          <pc:docMk/>
          <pc:sldMk cId="1091263512" sldId="278"/>
        </pc:sldMkLst>
        <pc:spChg chg="mod">
          <ac:chgData name="Brittany Sommerville" userId="c0f18ad94b1e3b16" providerId="LiveId" clId="{19EDECCB-940D-4355-A400-63CC564F743D}" dt="2024-04-08T15:21:31.143" v="2782" actId="114"/>
          <ac:spMkLst>
            <pc:docMk/>
            <pc:sldMk cId="1091263512" sldId="278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08T13:15:03.511" v="1085"/>
          <ac:spMkLst>
            <pc:docMk/>
            <pc:sldMk cId="1091263512" sldId="278"/>
            <ac:spMk id="5" creationId="{D4E5C5F8-92AC-EA4B-0305-85A43EA1E122}"/>
          </ac:spMkLst>
        </pc:spChg>
        <pc:spChg chg="add mod">
          <ac:chgData name="Brittany Sommerville" userId="c0f18ad94b1e3b16" providerId="LiveId" clId="{19EDECCB-940D-4355-A400-63CC564F743D}" dt="2024-04-08T13:15:03.511" v="1085"/>
          <ac:spMkLst>
            <pc:docMk/>
            <pc:sldMk cId="1091263512" sldId="278"/>
            <ac:spMk id="6" creationId="{3AAE530C-9045-8AFA-843B-6D8AA7AD50DF}"/>
          </ac:spMkLst>
        </pc:spChg>
        <pc:spChg chg="add mod">
          <ac:chgData name="Brittany Sommerville" userId="c0f18ad94b1e3b16" providerId="LiveId" clId="{19EDECCB-940D-4355-A400-63CC564F743D}" dt="2024-04-11T14:50:52.658" v="4231"/>
          <ac:spMkLst>
            <pc:docMk/>
            <pc:sldMk cId="1091263512" sldId="278"/>
            <ac:spMk id="7" creationId="{41DEAE81-EF42-987A-E3C2-80C59C239D35}"/>
          </ac:spMkLst>
        </pc:spChg>
        <pc:picChg chg="add del mod">
          <ac:chgData name="Brittany Sommerville" userId="c0f18ad94b1e3b16" providerId="LiveId" clId="{19EDECCB-940D-4355-A400-63CC564F743D}" dt="2024-04-08T15:30:59.148" v="2878" actId="478"/>
          <ac:picMkLst>
            <pc:docMk/>
            <pc:sldMk cId="1091263512" sldId="278"/>
            <ac:picMk id="8" creationId="{ACDB88CC-A303-D735-F825-83E6A8C0AB41}"/>
          </ac:picMkLst>
        </pc:picChg>
      </pc:sldChg>
      <pc:sldChg chg="addSp delSp modSp mod modNotesTx">
        <pc:chgData name="Brittany Sommerville" userId="c0f18ad94b1e3b16" providerId="LiveId" clId="{19EDECCB-940D-4355-A400-63CC564F743D}" dt="2024-04-11T14:50:55.299" v="4232"/>
        <pc:sldMkLst>
          <pc:docMk/>
          <pc:sldMk cId="3248241409" sldId="279"/>
        </pc:sldMkLst>
        <pc:spChg chg="del">
          <ac:chgData name="Brittany Sommerville" userId="c0f18ad94b1e3b16" providerId="LiveId" clId="{19EDECCB-940D-4355-A400-63CC564F743D}" dt="2024-04-08T15:22:14.745" v="2783" actId="478"/>
          <ac:spMkLst>
            <pc:docMk/>
            <pc:sldMk cId="3248241409" sldId="279"/>
            <ac:spMk id="2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11T14:21:52.075" v="4032"/>
          <ac:spMkLst>
            <pc:docMk/>
            <pc:sldMk cId="3248241409" sldId="279"/>
            <ac:spMk id="2" creationId="{FFF19653-1682-9753-75CE-23205ECC5556}"/>
          </ac:spMkLst>
        </pc:spChg>
        <pc:spChg chg="del mod">
          <ac:chgData name="Brittany Sommerville" userId="c0f18ad94b1e3b16" providerId="LiveId" clId="{19EDECCB-940D-4355-A400-63CC564F743D}" dt="2024-04-08T15:26:19.638" v="2863" actId="21"/>
          <ac:spMkLst>
            <pc:docMk/>
            <pc:sldMk cId="3248241409" sldId="279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11T14:21:52.075" v="4032"/>
          <ac:spMkLst>
            <pc:docMk/>
            <pc:sldMk cId="3248241409" sldId="279"/>
            <ac:spMk id="3" creationId="{6600410A-C272-FEDC-7979-58E996007359}"/>
          </ac:spMkLst>
        </pc:spChg>
        <pc:spChg chg="add del mod">
          <ac:chgData name="Brittany Sommerville" userId="c0f18ad94b1e3b16" providerId="LiveId" clId="{19EDECCB-940D-4355-A400-63CC564F743D}" dt="2024-04-11T14:21:41.872" v="4031" actId="478"/>
          <ac:spMkLst>
            <pc:docMk/>
            <pc:sldMk cId="3248241409" sldId="279"/>
            <ac:spMk id="5" creationId="{6F753213-CB11-7FB9-FCFE-B10A6EDC3B09}"/>
          </ac:spMkLst>
        </pc:spChg>
        <pc:spChg chg="add del mod">
          <ac:chgData name="Brittany Sommerville" userId="c0f18ad94b1e3b16" providerId="LiveId" clId="{19EDECCB-940D-4355-A400-63CC564F743D}" dt="2024-04-11T14:21:40.222" v="4030" actId="478"/>
          <ac:spMkLst>
            <pc:docMk/>
            <pc:sldMk cId="3248241409" sldId="279"/>
            <ac:spMk id="6" creationId="{C0ED9103-B13F-61A0-EA83-A9F4559C124C}"/>
          </ac:spMkLst>
        </pc:spChg>
        <pc:spChg chg="add mod">
          <ac:chgData name="Brittany Sommerville" userId="c0f18ad94b1e3b16" providerId="LiveId" clId="{19EDECCB-940D-4355-A400-63CC564F743D}" dt="2024-04-11T14:50:55.299" v="4232"/>
          <ac:spMkLst>
            <pc:docMk/>
            <pc:sldMk cId="3248241409" sldId="279"/>
            <ac:spMk id="7" creationId="{F65FE8E5-15C4-7E85-2341-37830A31D274}"/>
          </ac:spMkLst>
        </pc:spChg>
        <pc:spChg chg="add del mod">
          <ac:chgData name="Brittany Sommerville" userId="c0f18ad94b1e3b16" providerId="LiveId" clId="{19EDECCB-940D-4355-A400-63CC564F743D}" dt="2024-04-08T15:22:17.661" v="2784" actId="478"/>
          <ac:spMkLst>
            <pc:docMk/>
            <pc:sldMk cId="3248241409" sldId="279"/>
            <ac:spMk id="8" creationId="{9DDE0D44-6A03-B940-2F5D-8B3EC0FE9FAC}"/>
          </ac:spMkLst>
        </pc:spChg>
        <pc:spChg chg="add mod">
          <ac:chgData name="Brittany Sommerville" userId="c0f18ad94b1e3b16" providerId="LiveId" clId="{19EDECCB-940D-4355-A400-63CC564F743D}" dt="2024-04-08T15:27:51.841" v="2872" actId="1076"/>
          <ac:spMkLst>
            <pc:docMk/>
            <pc:sldMk cId="3248241409" sldId="279"/>
            <ac:spMk id="10" creationId="{E9592A3D-5D83-7124-5494-8F6331C63EEF}"/>
          </ac:spMkLst>
        </pc:spChg>
        <pc:spChg chg="add del mod">
          <ac:chgData name="Brittany Sommerville" userId="c0f18ad94b1e3b16" providerId="LiveId" clId="{19EDECCB-940D-4355-A400-63CC564F743D}" dt="2024-04-08T15:26:22.483" v="2864" actId="478"/>
          <ac:spMkLst>
            <pc:docMk/>
            <pc:sldMk cId="3248241409" sldId="279"/>
            <ac:spMk id="20" creationId="{95549A8D-8547-14FF-01A9-1085F0935ECA}"/>
          </ac:spMkLst>
        </pc:spChg>
        <pc:spChg chg="add mod">
          <ac:chgData name="Brittany Sommerville" userId="c0f18ad94b1e3b16" providerId="LiveId" clId="{19EDECCB-940D-4355-A400-63CC564F743D}" dt="2024-04-08T15:27:03.290" v="2870" actId="1076"/>
          <ac:spMkLst>
            <pc:docMk/>
            <pc:sldMk cId="3248241409" sldId="279"/>
            <ac:spMk id="21" creationId="{00000000-0000-0000-0000-000000000000}"/>
          </ac:spMkLst>
        </pc:spChg>
        <pc:picChg chg="add mod">
          <ac:chgData name="Brittany Sommerville" userId="c0f18ad94b1e3b16" providerId="LiveId" clId="{19EDECCB-940D-4355-A400-63CC564F743D}" dt="2024-04-08T15:27:15.158" v="2871" actId="1076"/>
          <ac:picMkLst>
            <pc:docMk/>
            <pc:sldMk cId="3248241409" sldId="279"/>
            <ac:picMk id="12" creationId="{38AAABC5-F83D-36B1-5769-1A768480EB27}"/>
          </ac:picMkLst>
        </pc:picChg>
        <pc:picChg chg="add mod">
          <ac:chgData name="Brittany Sommerville" userId="c0f18ad94b1e3b16" providerId="LiveId" clId="{19EDECCB-940D-4355-A400-63CC564F743D}" dt="2024-04-08T15:27:15.158" v="2871" actId="1076"/>
          <ac:picMkLst>
            <pc:docMk/>
            <pc:sldMk cId="3248241409" sldId="279"/>
            <ac:picMk id="14" creationId="{D29CBBE4-95CC-A1AA-0C17-1DE2BDE7F80A}"/>
          </ac:picMkLst>
        </pc:picChg>
        <pc:picChg chg="add mod">
          <ac:chgData name="Brittany Sommerville" userId="c0f18ad94b1e3b16" providerId="LiveId" clId="{19EDECCB-940D-4355-A400-63CC564F743D}" dt="2024-04-08T15:27:15.158" v="2871" actId="1076"/>
          <ac:picMkLst>
            <pc:docMk/>
            <pc:sldMk cId="3248241409" sldId="279"/>
            <ac:picMk id="16" creationId="{5208F4B4-017A-78CC-943D-6210E6F0B80F}"/>
          </ac:picMkLst>
        </pc:picChg>
        <pc:picChg chg="add mod">
          <ac:chgData name="Brittany Sommerville" userId="c0f18ad94b1e3b16" providerId="LiveId" clId="{19EDECCB-940D-4355-A400-63CC564F743D}" dt="2024-04-08T15:27:15.158" v="2871" actId="1076"/>
          <ac:picMkLst>
            <pc:docMk/>
            <pc:sldMk cId="3248241409" sldId="279"/>
            <ac:picMk id="18" creationId="{16A03250-3C35-6D03-2119-64F829548B32}"/>
          </ac:picMkLst>
        </pc:picChg>
      </pc:sldChg>
      <pc:sldChg chg="addSp delSp modSp mod modNotesTx">
        <pc:chgData name="Brittany Sommerville" userId="c0f18ad94b1e3b16" providerId="LiveId" clId="{19EDECCB-940D-4355-A400-63CC564F743D}" dt="2024-04-11T14:50:42.064" v="4224"/>
        <pc:sldMkLst>
          <pc:docMk/>
          <pc:sldMk cId="1191591723" sldId="280"/>
        </pc:sldMkLst>
        <pc:spChg chg="add mod">
          <ac:chgData name="Brittany Sommerville" userId="c0f18ad94b1e3b16" providerId="LiveId" clId="{19EDECCB-940D-4355-A400-63CC564F743D}" dt="2024-04-11T14:25:23.600" v="4041" actId="208"/>
          <ac:spMkLst>
            <pc:docMk/>
            <pc:sldMk cId="1191591723" sldId="280"/>
            <ac:spMk id="4" creationId="{599702E6-A0E5-BAFC-364A-5CDD11164901}"/>
          </ac:spMkLst>
        </pc:spChg>
        <pc:spChg chg="add del mod">
          <ac:chgData name="Brittany Sommerville" userId="c0f18ad94b1e3b16" providerId="LiveId" clId="{19EDECCB-940D-4355-A400-63CC564F743D}" dt="2024-04-11T14:20:03.169" v="3939" actId="478"/>
          <ac:spMkLst>
            <pc:docMk/>
            <pc:sldMk cId="1191591723" sldId="280"/>
            <ac:spMk id="5" creationId="{5FDAE670-859B-0EBF-26F8-625E5186F4D7}"/>
          </ac:spMkLst>
        </pc:spChg>
        <pc:spChg chg="add del mod">
          <ac:chgData name="Brittany Sommerville" userId="c0f18ad94b1e3b16" providerId="LiveId" clId="{19EDECCB-940D-4355-A400-63CC564F743D}" dt="2024-04-11T14:19:59.126" v="3938" actId="478"/>
          <ac:spMkLst>
            <pc:docMk/>
            <pc:sldMk cId="1191591723" sldId="280"/>
            <ac:spMk id="6" creationId="{1BE4D542-DCC5-A4FB-D39B-C61CFF9F0E9F}"/>
          </ac:spMkLst>
        </pc:spChg>
        <pc:spChg chg="add mod">
          <ac:chgData name="Brittany Sommerville" userId="c0f18ad94b1e3b16" providerId="LiveId" clId="{19EDECCB-940D-4355-A400-63CC564F743D}" dt="2024-04-11T14:25:23.600" v="4041" actId="208"/>
          <ac:spMkLst>
            <pc:docMk/>
            <pc:sldMk cId="1191591723" sldId="280"/>
            <ac:spMk id="7" creationId="{17DAC5BC-9705-582C-ABB7-94C2BB34AA16}"/>
          </ac:spMkLst>
        </pc:spChg>
        <pc:spChg chg="add mod">
          <ac:chgData name="Brittany Sommerville" userId="c0f18ad94b1e3b16" providerId="LiveId" clId="{19EDECCB-940D-4355-A400-63CC564F743D}" dt="2024-04-11T14:50:42.064" v="4224"/>
          <ac:spMkLst>
            <pc:docMk/>
            <pc:sldMk cId="1191591723" sldId="280"/>
            <ac:spMk id="9" creationId="{052379CE-EBBC-19BD-4C3E-4DC9E3626B44}"/>
          </ac:spMkLst>
        </pc:spChg>
      </pc:sldChg>
      <pc:sldChg chg="addSp delSp modSp mod modNotesTx">
        <pc:chgData name="Brittany Sommerville" userId="c0f18ad94b1e3b16" providerId="LiveId" clId="{19EDECCB-940D-4355-A400-63CC564F743D}" dt="2024-04-11T14:49:40.167" v="4202"/>
        <pc:sldMkLst>
          <pc:docMk/>
          <pc:sldMk cId="450887021" sldId="281"/>
        </pc:sldMkLst>
        <pc:spChg chg="mod">
          <ac:chgData name="Brittany Sommerville" userId="c0f18ad94b1e3b16" providerId="LiveId" clId="{19EDECCB-940D-4355-A400-63CC564F743D}" dt="2024-04-08T14:27:18.068" v="1853" actId="6559"/>
          <ac:spMkLst>
            <pc:docMk/>
            <pc:sldMk cId="450887021" sldId="281"/>
            <ac:spMk id="2" creationId="{00000000-0000-0000-0000-000000000000}"/>
          </ac:spMkLst>
        </pc:spChg>
        <pc:spChg chg="add del mod">
          <ac:chgData name="Brittany Sommerville" userId="c0f18ad94b1e3b16" providerId="LiveId" clId="{19EDECCB-940D-4355-A400-63CC564F743D}" dt="2024-04-08T14:26:55.992" v="1851" actId="26606"/>
          <ac:spMkLst>
            <pc:docMk/>
            <pc:sldMk cId="450887021" sldId="281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11T14:49:40.167" v="4202"/>
          <ac:spMkLst>
            <pc:docMk/>
            <pc:sldMk cId="450887021" sldId="281"/>
            <ac:spMk id="4" creationId="{392DA505-E044-13BF-5CC5-A4406A658C37}"/>
          </ac:spMkLst>
        </pc:spChg>
        <pc:spChg chg="add mod">
          <ac:chgData name="Brittany Sommerville" userId="c0f18ad94b1e3b16" providerId="LiveId" clId="{19EDECCB-940D-4355-A400-63CC564F743D}" dt="2024-04-08T13:17:40.936" v="1098"/>
          <ac:spMkLst>
            <pc:docMk/>
            <pc:sldMk cId="450887021" sldId="281"/>
            <ac:spMk id="5" creationId="{58368758-B90B-6C4B-F4A1-E3977F76ED75}"/>
          </ac:spMkLst>
        </pc:spChg>
        <pc:spChg chg="add mod">
          <ac:chgData name="Brittany Sommerville" userId="c0f18ad94b1e3b16" providerId="LiveId" clId="{19EDECCB-940D-4355-A400-63CC564F743D}" dt="2024-04-08T13:17:40.936" v="1098"/>
          <ac:spMkLst>
            <pc:docMk/>
            <pc:sldMk cId="450887021" sldId="281"/>
            <ac:spMk id="6" creationId="{1EA716E7-1DE6-0DD8-BA2C-308A6BD99626}"/>
          </ac:spMkLst>
        </pc:spChg>
        <pc:spChg chg="mod">
          <ac:chgData name="Brittany Sommerville" userId="c0f18ad94b1e3b16" providerId="LiveId" clId="{19EDECCB-940D-4355-A400-63CC564F743D}" dt="2024-04-08T14:29:22.030" v="1862" actId="18245"/>
          <ac:spMkLst>
            <pc:docMk/>
            <pc:sldMk cId="450887021" sldId="281"/>
            <ac:spMk id="11" creationId="{8730C802-4544-568C-B182-794E179889E6}"/>
          </ac:spMkLst>
        </pc:spChg>
        <pc:spChg chg="mod">
          <ac:chgData name="Brittany Sommerville" userId="c0f18ad94b1e3b16" providerId="LiveId" clId="{19EDECCB-940D-4355-A400-63CC564F743D}" dt="2024-04-08T14:29:22.030" v="1862" actId="18245"/>
          <ac:spMkLst>
            <pc:docMk/>
            <pc:sldMk cId="450887021" sldId="281"/>
            <ac:spMk id="13" creationId="{9CF8AF02-A7E8-2FD5-8BA0-85ADF715A643}"/>
          </ac:spMkLst>
        </pc:spChg>
        <pc:spChg chg="mod">
          <ac:chgData name="Brittany Sommerville" userId="c0f18ad94b1e3b16" providerId="LiveId" clId="{19EDECCB-940D-4355-A400-63CC564F743D}" dt="2024-04-08T14:29:22.030" v="1862" actId="18245"/>
          <ac:spMkLst>
            <pc:docMk/>
            <pc:sldMk cId="450887021" sldId="281"/>
            <ac:spMk id="15" creationId="{F8BEA002-13DB-E51F-98C6-8F718E1AF00E}"/>
          </ac:spMkLst>
        </pc:spChg>
        <pc:spChg chg="mod">
          <ac:chgData name="Brittany Sommerville" userId="c0f18ad94b1e3b16" providerId="LiveId" clId="{19EDECCB-940D-4355-A400-63CC564F743D}" dt="2024-04-08T14:29:22.030" v="1862" actId="18245"/>
          <ac:spMkLst>
            <pc:docMk/>
            <pc:sldMk cId="450887021" sldId="281"/>
            <ac:spMk id="17" creationId="{2472DCF9-BCDC-E32A-A924-237478A9FA2A}"/>
          </ac:spMkLst>
        </pc:spChg>
        <pc:spChg chg="mod">
          <ac:chgData name="Brittany Sommerville" userId="c0f18ad94b1e3b16" providerId="LiveId" clId="{19EDECCB-940D-4355-A400-63CC564F743D}" dt="2024-04-08T14:29:22.030" v="1862" actId="18245"/>
          <ac:spMkLst>
            <pc:docMk/>
            <pc:sldMk cId="450887021" sldId="281"/>
            <ac:spMk id="19" creationId="{3E18232B-474A-8130-8277-23D3E515A18D}"/>
          </ac:spMkLst>
        </pc:spChg>
        <pc:spChg chg="mod">
          <ac:chgData name="Brittany Sommerville" userId="c0f18ad94b1e3b16" providerId="LiveId" clId="{19EDECCB-940D-4355-A400-63CC564F743D}" dt="2024-04-08T14:29:22.030" v="1862" actId="18245"/>
          <ac:spMkLst>
            <pc:docMk/>
            <pc:sldMk cId="450887021" sldId="281"/>
            <ac:spMk id="20" creationId="{72E30190-45FF-2BF8-0E52-517D93192316}"/>
          </ac:spMkLst>
        </pc:spChg>
        <pc:spChg chg="mod">
          <ac:chgData name="Brittany Sommerville" userId="c0f18ad94b1e3b16" providerId="LiveId" clId="{19EDECCB-940D-4355-A400-63CC564F743D}" dt="2024-04-08T14:29:22.030" v="1862" actId="18245"/>
          <ac:spMkLst>
            <pc:docMk/>
            <pc:sldMk cId="450887021" sldId="281"/>
            <ac:spMk id="21" creationId="{388CEE37-8289-2992-AD60-362ECF55408C}"/>
          </ac:spMkLst>
        </pc:spChg>
        <pc:spChg chg="mod">
          <ac:chgData name="Brittany Sommerville" userId="c0f18ad94b1e3b16" providerId="LiveId" clId="{19EDECCB-940D-4355-A400-63CC564F743D}" dt="2024-04-08T14:29:22.030" v="1862" actId="18245"/>
          <ac:spMkLst>
            <pc:docMk/>
            <pc:sldMk cId="450887021" sldId="281"/>
            <ac:spMk id="22" creationId="{FB012C23-FBAE-BED1-63FB-2DA02D05851A}"/>
          </ac:spMkLst>
        </pc:spChg>
        <pc:spChg chg="mod">
          <ac:chgData name="Brittany Sommerville" userId="c0f18ad94b1e3b16" providerId="LiveId" clId="{19EDECCB-940D-4355-A400-63CC564F743D}" dt="2024-04-08T14:29:22.030" v="1862" actId="18245"/>
          <ac:spMkLst>
            <pc:docMk/>
            <pc:sldMk cId="450887021" sldId="281"/>
            <ac:spMk id="23" creationId="{8488974D-F8A8-CEF0-DAD3-909C00B6677F}"/>
          </ac:spMkLst>
        </pc:spChg>
        <pc:spChg chg="mod">
          <ac:chgData name="Brittany Sommerville" userId="c0f18ad94b1e3b16" providerId="LiveId" clId="{19EDECCB-940D-4355-A400-63CC564F743D}" dt="2024-04-08T14:29:22.030" v="1862" actId="18245"/>
          <ac:spMkLst>
            <pc:docMk/>
            <pc:sldMk cId="450887021" sldId="281"/>
            <ac:spMk id="24" creationId="{C6D1784D-0E53-A26D-83A1-87DAEE0C5504}"/>
          </ac:spMkLst>
        </pc:spChg>
        <pc:spChg chg="mod">
          <ac:chgData name="Brittany Sommerville" userId="c0f18ad94b1e3b16" providerId="LiveId" clId="{19EDECCB-940D-4355-A400-63CC564F743D}" dt="2024-04-08T14:29:22.030" v="1862" actId="18245"/>
          <ac:spMkLst>
            <pc:docMk/>
            <pc:sldMk cId="450887021" sldId="281"/>
            <ac:spMk id="25" creationId="{5F3BB97D-C46A-0979-9332-D7B0C2D5B3E5}"/>
          </ac:spMkLst>
        </pc:spChg>
        <pc:spChg chg="mod">
          <ac:chgData name="Brittany Sommerville" userId="c0f18ad94b1e3b16" providerId="LiveId" clId="{19EDECCB-940D-4355-A400-63CC564F743D}" dt="2024-04-08T14:29:11.890" v="1861" actId="18245"/>
          <ac:spMkLst>
            <pc:docMk/>
            <pc:sldMk cId="450887021" sldId="281"/>
            <ac:spMk id="26" creationId="{72F3B021-6922-BC0B-85D1-BB795B6F3221}"/>
          </ac:spMkLst>
        </pc:spChg>
        <pc:grpChg chg="mod">
          <ac:chgData name="Brittany Sommerville" userId="c0f18ad94b1e3b16" providerId="LiveId" clId="{19EDECCB-940D-4355-A400-63CC564F743D}" dt="2024-04-08T14:29:22.030" v="1862" actId="18245"/>
          <ac:grpSpMkLst>
            <pc:docMk/>
            <pc:sldMk cId="450887021" sldId="281"/>
            <ac:grpSpMk id="9" creationId="{480DCB59-713B-FD01-25BA-CF028CA6C674}"/>
          </ac:grpSpMkLst>
        </pc:grpChg>
        <pc:graphicFrameChg chg="add del">
          <ac:chgData name="Brittany Sommerville" userId="c0f18ad94b1e3b16" providerId="LiveId" clId="{19EDECCB-940D-4355-A400-63CC564F743D}" dt="2024-04-08T14:26:50.420" v="1844" actId="26606"/>
          <ac:graphicFrameMkLst>
            <pc:docMk/>
            <pc:sldMk cId="450887021" sldId="281"/>
            <ac:graphicFrameMk id="10" creationId="{278CF81E-CEB1-9EA6-00AC-775344800244}"/>
          </ac:graphicFrameMkLst>
        </pc:graphicFrameChg>
        <pc:graphicFrameChg chg="add del">
          <ac:chgData name="Brittany Sommerville" userId="c0f18ad94b1e3b16" providerId="LiveId" clId="{19EDECCB-940D-4355-A400-63CC564F743D}" dt="2024-04-08T14:26:52.776" v="1846" actId="26606"/>
          <ac:graphicFrameMkLst>
            <pc:docMk/>
            <pc:sldMk cId="450887021" sldId="281"/>
            <ac:graphicFrameMk id="12" creationId="{83472DA5-277C-B128-CC6F-78D7157D1D33}"/>
          </ac:graphicFrameMkLst>
        </pc:graphicFrameChg>
        <pc:graphicFrameChg chg="add del">
          <ac:chgData name="Brittany Sommerville" userId="c0f18ad94b1e3b16" providerId="LiveId" clId="{19EDECCB-940D-4355-A400-63CC564F743D}" dt="2024-04-08T14:26:55.160" v="1848" actId="26606"/>
          <ac:graphicFrameMkLst>
            <pc:docMk/>
            <pc:sldMk cId="450887021" sldId="281"/>
            <ac:graphicFrameMk id="14" creationId="{5E928B5C-E3F1-B231-9238-DD2B5A4FDDE0}"/>
          </ac:graphicFrameMkLst>
        </pc:graphicFrameChg>
        <pc:graphicFrameChg chg="add del">
          <ac:chgData name="Brittany Sommerville" userId="c0f18ad94b1e3b16" providerId="LiveId" clId="{19EDECCB-940D-4355-A400-63CC564F743D}" dt="2024-04-08T14:26:55.929" v="1850" actId="26606"/>
          <ac:graphicFrameMkLst>
            <pc:docMk/>
            <pc:sldMk cId="450887021" sldId="281"/>
            <ac:graphicFrameMk id="16" creationId="{6B617FA3-0F57-973B-0A76-2514F899489E}"/>
          </ac:graphicFrameMkLst>
        </pc:graphicFrameChg>
        <pc:graphicFrameChg chg="add del mod">
          <ac:chgData name="Brittany Sommerville" userId="c0f18ad94b1e3b16" providerId="LiveId" clId="{19EDECCB-940D-4355-A400-63CC564F743D}" dt="2024-04-08T14:41:31.800" v="1875"/>
          <ac:graphicFrameMkLst>
            <pc:docMk/>
            <pc:sldMk cId="450887021" sldId="281"/>
            <ac:graphicFrameMk id="18" creationId="{5E928B5C-E3F1-B231-9238-DD2B5A4FDDE0}"/>
          </ac:graphicFrameMkLst>
        </pc:graphicFrameChg>
        <pc:picChg chg="add mod">
          <ac:chgData name="Brittany Sommerville" userId="c0f18ad94b1e3b16" providerId="LiveId" clId="{19EDECCB-940D-4355-A400-63CC564F743D}" dt="2024-04-08T14:27:12.420" v="1852" actId="14100"/>
          <ac:picMkLst>
            <pc:docMk/>
            <pc:sldMk cId="450887021" sldId="281"/>
            <ac:picMk id="8" creationId="{A7FE1464-3F8C-3505-F9BE-6E1DD471C66B}"/>
          </ac:picMkLst>
        </pc:picChg>
      </pc:sldChg>
      <pc:sldChg chg="addSp modSp mod modNotesTx">
        <pc:chgData name="Brittany Sommerville" userId="c0f18ad94b1e3b16" providerId="LiveId" clId="{19EDECCB-940D-4355-A400-63CC564F743D}" dt="2024-04-11T14:49:50.220" v="4207"/>
        <pc:sldMkLst>
          <pc:docMk/>
          <pc:sldMk cId="3412262522" sldId="282"/>
        </pc:sldMkLst>
        <pc:spChg chg="mod">
          <ac:chgData name="Brittany Sommerville" userId="c0f18ad94b1e3b16" providerId="LiveId" clId="{19EDECCB-940D-4355-A400-63CC564F743D}" dt="2024-04-08T14:56:48.612" v="2142" actId="114"/>
          <ac:spMkLst>
            <pc:docMk/>
            <pc:sldMk cId="3412262522" sldId="282"/>
            <ac:spMk id="2" creationId="{00000000-0000-0000-0000-000000000000}"/>
          </ac:spMkLst>
        </pc:spChg>
        <pc:spChg chg="mod">
          <ac:chgData name="Brittany Sommerville" userId="c0f18ad94b1e3b16" providerId="LiveId" clId="{19EDECCB-940D-4355-A400-63CC564F743D}" dt="2024-04-08T14:59:30.036" v="2293" actId="5793"/>
          <ac:spMkLst>
            <pc:docMk/>
            <pc:sldMk cId="3412262522" sldId="282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08T13:17:46.383" v="1100" actId="1036"/>
          <ac:spMkLst>
            <pc:docMk/>
            <pc:sldMk cId="3412262522" sldId="282"/>
            <ac:spMk id="5" creationId="{BB61E56C-418B-F3DB-2751-DAA4C118D8CF}"/>
          </ac:spMkLst>
        </pc:spChg>
        <pc:spChg chg="add mod">
          <ac:chgData name="Brittany Sommerville" userId="c0f18ad94b1e3b16" providerId="LiveId" clId="{19EDECCB-940D-4355-A400-63CC564F743D}" dt="2024-04-08T13:17:46.383" v="1100" actId="1036"/>
          <ac:spMkLst>
            <pc:docMk/>
            <pc:sldMk cId="3412262522" sldId="282"/>
            <ac:spMk id="6" creationId="{E31F13C8-275A-CCB1-F339-EAAD3D1FB13C}"/>
          </ac:spMkLst>
        </pc:spChg>
        <pc:spChg chg="add mod">
          <ac:chgData name="Brittany Sommerville" userId="c0f18ad94b1e3b16" providerId="LiveId" clId="{19EDECCB-940D-4355-A400-63CC564F743D}" dt="2024-04-11T14:49:50.220" v="4207"/>
          <ac:spMkLst>
            <pc:docMk/>
            <pc:sldMk cId="3412262522" sldId="282"/>
            <ac:spMk id="7" creationId="{F8FBBABF-C0FA-1645-0459-4FE6439D1A15}"/>
          </ac:spMkLst>
        </pc:spChg>
        <pc:picChg chg="add mod">
          <ac:chgData name="Brittany Sommerville" userId="c0f18ad94b1e3b16" providerId="LiveId" clId="{19EDECCB-940D-4355-A400-63CC564F743D}" dt="2024-04-08T16:09:14.609" v="3595" actId="1076"/>
          <ac:picMkLst>
            <pc:docMk/>
            <pc:sldMk cId="3412262522" sldId="282"/>
            <ac:picMk id="8" creationId="{58A3E5C1-03B3-EFFE-2686-913E40A877E9}"/>
          </ac:picMkLst>
        </pc:picChg>
      </pc:sldChg>
      <pc:sldChg chg="addSp modSp mod ord modNotesTx">
        <pc:chgData name="Brittany Sommerville" userId="c0f18ad94b1e3b16" providerId="LiveId" clId="{19EDECCB-940D-4355-A400-63CC564F743D}" dt="2024-04-11T14:50:49.608" v="4229"/>
        <pc:sldMkLst>
          <pc:docMk/>
          <pc:sldMk cId="4001500521" sldId="284"/>
        </pc:sldMkLst>
        <pc:spChg chg="mod">
          <ac:chgData name="Brittany Sommerville" userId="c0f18ad94b1e3b16" providerId="LiveId" clId="{19EDECCB-940D-4355-A400-63CC564F743D}" dt="2024-04-08T15:19:24.619" v="2769" actId="20577"/>
          <ac:spMkLst>
            <pc:docMk/>
            <pc:sldMk cId="4001500521" sldId="284"/>
            <ac:spMk id="3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08T13:14:59.190" v="1083"/>
          <ac:spMkLst>
            <pc:docMk/>
            <pc:sldMk cId="4001500521" sldId="284"/>
            <ac:spMk id="5" creationId="{6F0D6323-4DFD-588A-6424-77D6140D1181}"/>
          </ac:spMkLst>
        </pc:spChg>
        <pc:spChg chg="add mod">
          <ac:chgData name="Brittany Sommerville" userId="c0f18ad94b1e3b16" providerId="LiveId" clId="{19EDECCB-940D-4355-A400-63CC564F743D}" dt="2024-04-08T13:14:59.190" v="1083"/>
          <ac:spMkLst>
            <pc:docMk/>
            <pc:sldMk cId="4001500521" sldId="284"/>
            <ac:spMk id="6" creationId="{F255EA7A-3DD9-1CC2-24DB-F2C8DACC9642}"/>
          </ac:spMkLst>
        </pc:spChg>
        <pc:spChg chg="add mod">
          <ac:chgData name="Brittany Sommerville" userId="c0f18ad94b1e3b16" providerId="LiveId" clId="{19EDECCB-940D-4355-A400-63CC564F743D}" dt="2024-04-11T14:50:49.608" v="4229"/>
          <ac:spMkLst>
            <pc:docMk/>
            <pc:sldMk cId="4001500521" sldId="284"/>
            <ac:spMk id="7" creationId="{9D948FF0-6C90-3645-A6CA-C808A0E5E159}"/>
          </ac:spMkLst>
        </pc:spChg>
      </pc:sldChg>
      <pc:sldChg chg="addSp delSp modSp new mod modAnim modNotesTx">
        <pc:chgData name="Brittany Sommerville" userId="c0f18ad94b1e3b16" providerId="LiveId" clId="{19EDECCB-940D-4355-A400-63CC564F743D}" dt="2024-04-11T14:49:41.959" v="4203"/>
        <pc:sldMkLst>
          <pc:docMk/>
          <pc:sldMk cId="343187030" sldId="285"/>
        </pc:sldMkLst>
        <pc:spChg chg="add mod">
          <ac:chgData name="Brittany Sommerville" userId="c0f18ad94b1e3b16" providerId="LiveId" clId="{19EDECCB-940D-4355-A400-63CC564F743D}" dt="2024-04-11T14:24:01.184" v="4036"/>
          <ac:spMkLst>
            <pc:docMk/>
            <pc:sldMk cId="343187030" sldId="285"/>
            <ac:spMk id="2" creationId="{026E4BEA-1001-F712-1E1C-8650DAA79328}"/>
          </ac:spMkLst>
        </pc:spChg>
        <pc:spChg chg="del">
          <ac:chgData name="Brittany Sommerville" userId="c0f18ad94b1e3b16" providerId="LiveId" clId="{19EDECCB-940D-4355-A400-63CC564F743D}" dt="2024-04-08T14:43:37.720" v="1878" actId="478"/>
          <ac:spMkLst>
            <pc:docMk/>
            <pc:sldMk cId="343187030" sldId="285"/>
            <ac:spMk id="2" creationId="{B6E30600-04F3-5595-1277-4AAC50B8B8C4}"/>
          </ac:spMkLst>
        </pc:spChg>
        <pc:spChg chg="add mod">
          <ac:chgData name="Brittany Sommerville" userId="c0f18ad94b1e3b16" providerId="LiveId" clId="{19EDECCB-940D-4355-A400-63CC564F743D}" dt="2024-04-11T14:24:01.184" v="4036"/>
          <ac:spMkLst>
            <pc:docMk/>
            <pc:sldMk cId="343187030" sldId="285"/>
            <ac:spMk id="3" creationId="{7AF6E696-0AFD-A1F0-65AB-0D8A6C6E0C4C}"/>
          </ac:spMkLst>
        </pc:spChg>
        <pc:spChg chg="del">
          <ac:chgData name="Brittany Sommerville" userId="c0f18ad94b1e3b16" providerId="LiveId" clId="{19EDECCB-940D-4355-A400-63CC564F743D}" dt="2024-04-08T14:43:38.838" v="1879" actId="478"/>
          <ac:spMkLst>
            <pc:docMk/>
            <pc:sldMk cId="343187030" sldId="285"/>
            <ac:spMk id="3" creationId="{809499B0-E06F-FFB3-FF0F-3708EBC583FE}"/>
          </ac:spMkLst>
        </pc:spChg>
        <pc:spChg chg="add del mod">
          <ac:chgData name="Brittany Sommerville" userId="c0f18ad94b1e3b16" providerId="LiveId" clId="{19EDECCB-940D-4355-A400-63CC564F743D}" dt="2024-04-11T14:15:06.044" v="3837" actId="478"/>
          <ac:spMkLst>
            <pc:docMk/>
            <pc:sldMk cId="343187030" sldId="285"/>
            <ac:spMk id="4" creationId="{235F197C-4023-1DC4-0C6B-FE67C5102FA7}"/>
          </ac:spMkLst>
        </pc:spChg>
        <pc:spChg chg="add del mod">
          <ac:chgData name="Brittany Sommerville" userId="c0f18ad94b1e3b16" providerId="LiveId" clId="{19EDECCB-940D-4355-A400-63CC564F743D}" dt="2024-04-11T14:15:07.471" v="3838" actId="478"/>
          <ac:spMkLst>
            <pc:docMk/>
            <pc:sldMk cId="343187030" sldId="285"/>
            <ac:spMk id="5" creationId="{91C6EE42-172C-58EC-D06E-FF83DC9CF0A7}"/>
          </ac:spMkLst>
        </pc:spChg>
        <pc:spChg chg="add mod">
          <ac:chgData name="Brittany Sommerville" userId="c0f18ad94b1e3b16" providerId="LiveId" clId="{19EDECCB-940D-4355-A400-63CC564F743D}" dt="2024-04-11T14:49:41.959" v="4203"/>
          <ac:spMkLst>
            <pc:docMk/>
            <pc:sldMk cId="343187030" sldId="285"/>
            <ac:spMk id="8" creationId="{8C271824-086A-A39C-89D6-5529FFDF3D53}"/>
          </ac:spMkLst>
        </pc:spChg>
        <pc:spChg chg="add mod">
          <ac:chgData name="Brittany Sommerville" userId="c0f18ad94b1e3b16" providerId="LiveId" clId="{19EDECCB-940D-4355-A400-63CC564F743D}" dt="2024-04-08T15:42:52.944" v="3580" actId="113"/>
          <ac:spMkLst>
            <pc:docMk/>
            <pc:sldMk cId="343187030" sldId="285"/>
            <ac:spMk id="10" creationId="{AD1CA99A-62E3-0312-46B5-9C4FDA7E2432}"/>
          </ac:spMkLst>
        </pc:spChg>
        <pc:spChg chg="add mod">
          <ac:chgData name="Brittany Sommerville" userId="c0f18ad94b1e3b16" providerId="LiveId" clId="{19EDECCB-940D-4355-A400-63CC564F743D}" dt="2024-04-08T15:42:56.382" v="3581" actId="113"/>
          <ac:spMkLst>
            <pc:docMk/>
            <pc:sldMk cId="343187030" sldId="285"/>
            <ac:spMk id="12" creationId="{B7865365-51B0-9A26-A54C-A7448DA79F72}"/>
          </ac:spMkLst>
        </pc:spChg>
        <pc:picChg chg="add mod">
          <ac:chgData name="Brittany Sommerville" userId="c0f18ad94b1e3b16" providerId="LiveId" clId="{19EDECCB-940D-4355-A400-63CC564F743D}" dt="2024-04-08T14:44:23.076" v="1893" actId="14100"/>
          <ac:picMkLst>
            <pc:docMk/>
            <pc:sldMk cId="343187030" sldId="285"/>
            <ac:picMk id="7" creationId="{6F71F088-4F1B-C8FB-7B9B-EECE2609E683}"/>
          </ac:picMkLst>
        </pc:picChg>
        <pc:picChg chg="add mod">
          <ac:chgData name="Brittany Sommerville" userId="c0f18ad94b1e3b16" providerId="LiveId" clId="{19EDECCB-940D-4355-A400-63CC564F743D}" dt="2024-04-08T15:43:21.626" v="3582" actId="14100"/>
          <ac:picMkLst>
            <pc:docMk/>
            <pc:sldMk cId="343187030" sldId="285"/>
            <ac:picMk id="9" creationId="{47DD90A2-9734-46DF-7825-7FB1504E874E}"/>
          </ac:picMkLst>
        </pc:picChg>
      </pc:sldChg>
      <pc:sldChg chg="addSp delSp modSp new mod modNotesTx">
        <pc:chgData name="Brittany Sommerville" userId="c0f18ad94b1e3b16" providerId="LiveId" clId="{19EDECCB-940D-4355-A400-63CC564F743D}" dt="2024-04-11T14:50:47.942" v="4228"/>
        <pc:sldMkLst>
          <pc:docMk/>
          <pc:sldMk cId="1088412526" sldId="286"/>
        </pc:sldMkLst>
        <pc:spChg chg="mod">
          <ac:chgData name="Brittany Sommerville" userId="c0f18ad94b1e3b16" providerId="LiveId" clId="{19EDECCB-940D-4355-A400-63CC564F743D}" dt="2024-04-08T15:40:31.462" v="3503" actId="20577"/>
          <ac:spMkLst>
            <pc:docMk/>
            <pc:sldMk cId="1088412526" sldId="286"/>
            <ac:spMk id="2" creationId="{25057178-6910-1529-78DD-7698E48AB7E8}"/>
          </ac:spMkLst>
        </pc:spChg>
        <pc:spChg chg="add del mod">
          <ac:chgData name="Brittany Sommerville" userId="c0f18ad94b1e3b16" providerId="LiveId" clId="{19EDECCB-940D-4355-A400-63CC564F743D}" dt="2024-04-08T15:41:57.176" v="3562" actId="20577"/>
          <ac:spMkLst>
            <pc:docMk/>
            <pc:sldMk cId="1088412526" sldId="286"/>
            <ac:spMk id="3" creationId="{52B8878A-F199-9995-4BCD-68E9F23AEC6B}"/>
          </ac:spMkLst>
        </pc:spChg>
        <pc:spChg chg="add del mod">
          <ac:chgData name="Brittany Sommerville" userId="c0f18ad94b1e3b16" providerId="LiveId" clId="{19EDECCB-940D-4355-A400-63CC564F743D}" dt="2024-04-11T14:20:55.960" v="3977" actId="478"/>
          <ac:spMkLst>
            <pc:docMk/>
            <pc:sldMk cId="1088412526" sldId="286"/>
            <ac:spMk id="4" creationId="{DAD0B219-D48A-03A3-59C6-2FFBCB29C713}"/>
          </ac:spMkLst>
        </pc:spChg>
        <pc:spChg chg="add del mod">
          <ac:chgData name="Brittany Sommerville" userId="c0f18ad94b1e3b16" providerId="LiveId" clId="{19EDECCB-940D-4355-A400-63CC564F743D}" dt="2024-04-11T14:20:54.103" v="3976" actId="478"/>
          <ac:spMkLst>
            <pc:docMk/>
            <pc:sldMk cId="1088412526" sldId="286"/>
            <ac:spMk id="5" creationId="{0F380491-D19F-A5CB-BB78-0BEE8FF7166C}"/>
          </ac:spMkLst>
        </pc:spChg>
        <pc:spChg chg="add mod">
          <ac:chgData name="Brittany Sommerville" userId="c0f18ad94b1e3b16" providerId="LiveId" clId="{19EDECCB-940D-4355-A400-63CC564F743D}" dt="2024-04-11T14:25:53.481" v="4044" actId="208"/>
          <ac:spMkLst>
            <pc:docMk/>
            <pc:sldMk cId="1088412526" sldId="286"/>
            <ac:spMk id="6" creationId="{2B873FE7-CF99-DFBC-D960-CB10965C272B}"/>
          </ac:spMkLst>
        </pc:spChg>
        <pc:spChg chg="add mod">
          <ac:chgData name="Brittany Sommerville" userId="c0f18ad94b1e3b16" providerId="LiveId" clId="{19EDECCB-940D-4355-A400-63CC564F743D}" dt="2024-04-11T14:25:53.481" v="4044" actId="208"/>
          <ac:spMkLst>
            <pc:docMk/>
            <pc:sldMk cId="1088412526" sldId="286"/>
            <ac:spMk id="7" creationId="{2CCD4C0F-AA06-5558-5498-D7783159A4B4}"/>
          </ac:spMkLst>
        </pc:spChg>
        <pc:spChg chg="add mod">
          <ac:chgData name="Brittany Sommerville" userId="c0f18ad94b1e3b16" providerId="LiveId" clId="{19EDECCB-940D-4355-A400-63CC564F743D}" dt="2024-04-11T14:50:47.942" v="4228"/>
          <ac:spMkLst>
            <pc:docMk/>
            <pc:sldMk cId="1088412526" sldId="286"/>
            <ac:spMk id="9" creationId="{77F7C979-CD65-A1CC-FEFF-4FDF2A60F5BE}"/>
          </ac:spMkLst>
        </pc:spChg>
        <pc:graphicFrameChg chg="add del">
          <ac:chgData name="Brittany Sommerville" userId="c0f18ad94b1e3b16" providerId="LiveId" clId="{19EDECCB-940D-4355-A400-63CC564F743D}" dt="2024-04-08T15:37:57.912" v="3478" actId="26606"/>
          <ac:graphicFrameMkLst>
            <pc:docMk/>
            <pc:sldMk cId="1088412526" sldId="286"/>
            <ac:graphicFrameMk id="7" creationId="{10CECD7C-5D13-D13E-12D1-F6EEA4B28B50}"/>
          </ac:graphicFrameMkLst>
        </pc:graphicFrameChg>
        <pc:picChg chg="add mod">
          <ac:chgData name="Brittany Sommerville" userId="c0f18ad94b1e3b16" providerId="LiveId" clId="{19EDECCB-940D-4355-A400-63CC564F743D}" dt="2024-04-08T15:40:06.766" v="3491" actId="1440"/>
          <ac:picMkLst>
            <pc:docMk/>
            <pc:sldMk cId="1088412526" sldId="286"/>
            <ac:picMk id="6146" creationId="{3AE16637-1146-966D-DCAA-C6F67A782891}"/>
          </ac:picMkLst>
        </pc:picChg>
      </pc:sldChg>
      <pc:sldChg chg="add del">
        <pc:chgData name="Brittany Sommerville" userId="c0f18ad94b1e3b16" providerId="LiveId" clId="{19EDECCB-940D-4355-A400-63CC564F743D}" dt="2024-04-08T15:37:34.780" v="3475"/>
        <pc:sldMkLst>
          <pc:docMk/>
          <pc:sldMk cId="97517890" sldId="287"/>
        </pc:sldMkLst>
      </pc:sldChg>
      <pc:sldChg chg="add del">
        <pc:chgData name="Brittany Sommerville" userId="c0f18ad94b1e3b16" providerId="LiveId" clId="{19EDECCB-940D-4355-A400-63CC564F743D}" dt="2024-04-10T11:21:07.339" v="3701"/>
        <pc:sldMkLst>
          <pc:docMk/>
          <pc:sldMk cId="2402294421" sldId="287"/>
        </pc:sldMkLst>
      </pc:sldChg>
      <pc:sldChg chg="addSp delSp modSp add mod delAnim modAnim modNotesTx">
        <pc:chgData name="Brittany Sommerville" userId="c0f18ad94b1e3b16" providerId="LiveId" clId="{19EDECCB-940D-4355-A400-63CC564F743D}" dt="2024-04-11T14:49:43.814" v="4204"/>
        <pc:sldMkLst>
          <pc:docMk/>
          <pc:sldMk cId="4076268591" sldId="287"/>
        </pc:sldMkLst>
        <pc:spChg chg="add mod">
          <ac:chgData name="Brittany Sommerville" userId="c0f18ad94b1e3b16" providerId="LiveId" clId="{19EDECCB-940D-4355-A400-63CC564F743D}" dt="2024-04-10T11:29:00.302" v="3773" actId="1076"/>
          <ac:spMkLst>
            <pc:docMk/>
            <pc:sldMk cId="4076268591" sldId="287"/>
            <ac:spMk id="2" creationId="{B7865365-51B0-9A26-A54C-A7448DA79F72}"/>
          </ac:spMkLst>
        </pc:spChg>
        <pc:spChg chg="add mod">
          <ac:chgData name="Brittany Sommerville" userId="c0f18ad94b1e3b16" providerId="LiveId" clId="{19EDECCB-940D-4355-A400-63CC564F743D}" dt="2024-04-11T14:24:02.927" v="4037"/>
          <ac:spMkLst>
            <pc:docMk/>
            <pc:sldMk cId="4076268591" sldId="287"/>
            <ac:spMk id="3" creationId="{5A8DB405-F6F0-4F0A-499C-C53D1769DACA}"/>
          </ac:spMkLst>
        </pc:spChg>
        <pc:spChg chg="del">
          <ac:chgData name="Brittany Sommerville" userId="c0f18ad94b1e3b16" providerId="LiveId" clId="{19EDECCB-940D-4355-A400-63CC564F743D}" dt="2024-04-11T14:15:10.816" v="3839" actId="478"/>
          <ac:spMkLst>
            <pc:docMk/>
            <pc:sldMk cId="4076268591" sldId="287"/>
            <ac:spMk id="4" creationId="{235F197C-4023-1DC4-0C6B-FE67C5102FA7}"/>
          </ac:spMkLst>
        </pc:spChg>
        <pc:spChg chg="del">
          <ac:chgData name="Brittany Sommerville" userId="c0f18ad94b1e3b16" providerId="LiveId" clId="{19EDECCB-940D-4355-A400-63CC564F743D}" dt="2024-04-11T14:15:12.767" v="3840" actId="478"/>
          <ac:spMkLst>
            <pc:docMk/>
            <pc:sldMk cId="4076268591" sldId="287"/>
            <ac:spMk id="5" creationId="{91C6EE42-172C-58EC-D06E-FF83DC9CF0A7}"/>
          </ac:spMkLst>
        </pc:spChg>
        <pc:spChg chg="add mod">
          <ac:chgData name="Brittany Sommerville" userId="c0f18ad94b1e3b16" providerId="LiveId" clId="{19EDECCB-940D-4355-A400-63CC564F743D}" dt="2024-04-11T14:24:02.927" v="4037"/>
          <ac:spMkLst>
            <pc:docMk/>
            <pc:sldMk cId="4076268591" sldId="287"/>
            <ac:spMk id="8" creationId="{E637C3E8-74CE-FBCE-84DE-EA2FFF0179DA}"/>
          </ac:spMkLst>
        </pc:spChg>
        <pc:spChg chg="mod">
          <ac:chgData name="Brittany Sommerville" userId="c0f18ad94b1e3b16" providerId="LiveId" clId="{19EDECCB-940D-4355-A400-63CC564F743D}" dt="2024-04-10T11:28:55.105" v="3772" actId="1076"/>
          <ac:spMkLst>
            <pc:docMk/>
            <pc:sldMk cId="4076268591" sldId="287"/>
            <ac:spMk id="10" creationId="{AD1CA99A-62E3-0312-46B5-9C4FDA7E2432}"/>
          </ac:spMkLst>
        </pc:spChg>
        <pc:spChg chg="add mod">
          <ac:chgData name="Brittany Sommerville" userId="c0f18ad94b1e3b16" providerId="LiveId" clId="{19EDECCB-940D-4355-A400-63CC564F743D}" dt="2024-04-11T14:49:43.814" v="4204"/>
          <ac:spMkLst>
            <pc:docMk/>
            <pc:sldMk cId="4076268591" sldId="287"/>
            <ac:spMk id="12" creationId="{8DC0A4F2-680B-7501-FB37-45864E7FA687}"/>
          </ac:spMkLst>
        </pc:spChg>
        <pc:spChg chg="del">
          <ac:chgData name="Brittany Sommerville" userId="c0f18ad94b1e3b16" providerId="LiveId" clId="{19EDECCB-940D-4355-A400-63CC564F743D}" dt="2024-04-10T11:26:11.996" v="3714" actId="21"/>
          <ac:spMkLst>
            <pc:docMk/>
            <pc:sldMk cId="4076268591" sldId="287"/>
            <ac:spMk id="12" creationId="{B7865365-51B0-9A26-A54C-A7448DA79F72}"/>
          </ac:spMkLst>
        </pc:spChg>
        <pc:picChg chg="mod ord">
          <ac:chgData name="Brittany Sommerville" userId="c0f18ad94b1e3b16" providerId="LiveId" clId="{19EDECCB-940D-4355-A400-63CC564F743D}" dt="2024-04-10T11:27:34.131" v="3733" actId="14100"/>
          <ac:picMkLst>
            <pc:docMk/>
            <pc:sldMk cId="4076268591" sldId="287"/>
            <ac:picMk id="7" creationId="{6F71F088-4F1B-C8FB-7B9B-EECE2609E683}"/>
          </ac:picMkLst>
        </pc:picChg>
        <pc:picChg chg="mod">
          <ac:chgData name="Brittany Sommerville" userId="c0f18ad94b1e3b16" providerId="LiveId" clId="{19EDECCB-940D-4355-A400-63CC564F743D}" dt="2024-04-10T11:27:28.242" v="3731" actId="14100"/>
          <ac:picMkLst>
            <pc:docMk/>
            <pc:sldMk cId="4076268591" sldId="287"/>
            <ac:picMk id="9" creationId="{47DD90A2-9734-46DF-7825-7FB1504E874E}"/>
          </ac:picMkLst>
        </pc:picChg>
        <pc:cxnChg chg="add mod">
          <ac:chgData name="Brittany Sommerville" userId="c0f18ad94b1e3b16" providerId="LiveId" clId="{19EDECCB-940D-4355-A400-63CC564F743D}" dt="2024-04-10T11:28:33.047" v="3771" actId="14100"/>
          <ac:cxnSpMkLst>
            <pc:docMk/>
            <pc:sldMk cId="4076268591" sldId="287"/>
            <ac:cxnSpMk id="6" creationId="{8896236A-58A5-3989-7EBC-A0C63B45ED07}"/>
          </ac:cxnSpMkLst>
        </pc:cxnChg>
      </pc:sldChg>
      <pc:sldChg chg="addSp delSp modSp add mod setBg delDesignElem modNotesTx">
        <pc:chgData name="Brittany Sommerville" userId="c0f18ad94b1e3b16" providerId="LiveId" clId="{19EDECCB-940D-4355-A400-63CC564F743D}" dt="2024-04-11T14:50:22.774" v="4215" actId="207"/>
        <pc:sldMkLst>
          <pc:docMk/>
          <pc:sldMk cId="4186063366" sldId="288"/>
        </pc:sldMkLst>
        <pc:spChg chg="mod">
          <ac:chgData name="Brittany Sommerville" userId="c0f18ad94b1e3b16" providerId="LiveId" clId="{19EDECCB-940D-4355-A400-63CC564F743D}" dt="2024-04-10T22:05:30.905" v="3797" actId="1076"/>
          <ac:spMkLst>
            <pc:docMk/>
            <pc:sldMk cId="4186063366" sldId="288"/>
            <ac:spMk id="2" creationId="{00000000-0000-0000-0000-000000000000}"/>
          </ac:spMkLst>
        </pc:spChg>
        <pc:spChg chg="add mod">
          <ac:chgData name="Brittany Sommerville" userId="c0f18ad94b1e3b16" providerId="LiveId" clId="{19EDECCB-940D-4355-A400-63CC564F743D}" dt="2024-04-10T22:04:26.220" v="3778"/>
          <ac:spMkLst>
            <pc:docMk/>
            <pc:sldMk cId="4186063366" sldId="288"/>
            <ac:spMk id="4" creationId="{E38755B2-AEB6-B63E-A4EC-24B995ECDA36}"/>
          </ac:spMkLst>
        </pc:spChg>
        <pc:spChg chg="add mod">
          <ac:chgData name="Brittany Sommerville" userId="c0f18ad94b1e3b16" providerId="LiveId" clId="{19EDECCB-940D-4355-A400-63CC564F743D}" dt="2024-04-10T22:04:26.220" v="3778"/>
          <ac:spMkLst>
            <pc:docMk/>
            <pc:sldMk cId="4186063366" sldId="288"/>
            <ac:spMk id="5" creationId="{EF889027-6206-7740-CE43-A37568C6E69E}"/>
          </ac:spMkLst>
        </pc:spChg>
        <pc:spChg chg="add mod">
          <ac:chgData name="Brittany Sommerville" userId="c0f18ad94b1e3b16" providerId="LiveId" clId="{19EDECCB-940D-4355-A400-63CC564F743D}" dt="2024-04-11T14:50:22.774" v="4215" actId="207"/>
          <ac:spMkLst>
            <pc:docMk/>
            <pc:sldMk cId="4186063366" sldId="288"/>
            <ac:spMk id="7" creationId="{DE5AEB39-171B-26EE-BCF3-F177D5E1E5B8}"/>
          </ac:spMkLst>
        </pc:spChg>
        <pc:spChg chg="add mod">
          <ac:chgData name="Brittany Sommerville" userId="c0f18ad94b1e3b16" providerId="LiveId" clId="{19EDECCB-940D-4355-A400-63CC564F743D}" dt="2024-04-11T14:49:59.507" v="4212"/>
          <ac:spMkLst>
            <pc:docMk/>
            <pc:sldMk cId="4186063366" sldId="288"/>
            <ac:spMk id="9" creationId="{B1F0FCCE-EAD1-8BDC-D852-950C14267B28}"/>
          </ac:spMkLst>
        </pc:spChg>
        <pc:spChg chg="del">
          <ac:chgData name="Brittany Sommerville" userId="c0f18ad94b1e3b16" providerId="LiveId" clId="{19EDECCB-940D-4355-A400-63CC564F743D}" dt="2024-04-10T22:03:58.746" v="3777"/>
          <ac:spMkLst>
            <pc:docMk/>
            <pc:sldMk cId="4186063366" sldId="288"/>
            <ac:spMk id="33" creationId="{AE3A741D-C19B-960A-5803-1C5887147820}"/>
          </ac:spMkLst>
        </pc:spChg>
        <pc:spChg chg="del">
          <ac:chgData name="Brittany Sommerville" userId="c0f18ad94b1e3b16" providerId="LiveId" clId="{19EDECCB-940D-4355-A400-63CC564F743D}" dt="2024-04-10T22:03:58.746" v="3777"/>
          <ac:spMkLst>
            <pc:docMk/>
            <pc:sldMk cId="4186063366" sldId="288"/>
            <ac:spMk id="34" creationId="{9C3A50E9-9119-7BC3-083B-2D84CCC78E47}"/>
          </ac:spMkLst>
        </pc:spChg>
        <pc:spChg chg="del">
          <ac:chgData name="Brittany Sommerville" userId="c0f18ad94b1e3b16" providerId="LiveId" clId="{19EDECCB-940D-4355-A400-63CC564F743D}" dt="2024-04-10T22:03:58.746" v="3777"/>
          <ac:spMkLst>
            <pc:docMk/>
            <pc:sldMk cId="4186063366" sldId="288"/>
            <ac:spMk id="35" creationId="{DC39DE25-0E4E-0AA7-0932-1D78C2372786}"/>
          </ac:spMkLst>
        </pc:spChg>
        <pc:spChg chg="del">
          <ac:chgData name="Brittany Sommerville" userId="c0f18ad94b1e3b16" providerId="LiveId" clId="{19EDECCB-940D-4355-A400-63CC564F743D}" dt="2024-04-10T22:03:58.746" v="3777"/>
          <ac:spMkLst>
            <pc:docMk/>
            <pc:sldMk cId="4186063366" sldId="288"/>
            <ac:spMk id="36" creationId="{8D6EA299-0840-6DEA-E670-C49AEBC87E89}"/>
          </ac:spMkLst>
        </pc:spChg>
      </pc:sldChg>
      <pc:sldMasterChg chg="addSp delSp modSp mod modSldLayout">
        <pc:chgData name="Brittany Sommerville" userId="c0f18ad94b1e3b16" providerId="LiveId" clId="{19EDECCB-940D-4355-A400-63CC564F743D}" dt="2024-04-11T14:48:32.538" v="4193"/>
        <pc:sldMasterMkLst>
          <pc:docMk/>
          <pc:sldMasterMk cId="2915050503" sldId="2147483648"/>
        </pc:sldMasterMkLst>
        <pc:spChg chg="del">
          <ac:chgData name="Brittany Sommerville" userId="c0f18ad94b1e3b16" providerId="LiveId" clId="{19EDECCB-940D-4355-A400-63CC564F743D}" dt="2024-04-11T14:41:50.958" v="4155" actId="478"/>
          <ac:spMkLst>
            <pc:docMk/>
            <pc:sldMasterMk cId="2915050503" sldId="2147483648"/>
            <ac:spMk id="6" creationId="{00000000-0000-0000-0000-000000000000}"/>
          </ac:spMkLst>
        </pc:spChg>
        <pc:spChg chg="add del mod">
          <ac:chgData name="Brittany Sommerville" userId="c0f18ad94b1e3b16" providerId="LiveId" clId="{19EDECCB-940D-4355-A400-63CC564F743D}" dt="2024-04-11T14:42:52.974" v="4158" actId="478"/>
          <ac:spMkLst>
            <pc:docMk/>
            <pc:sldMasterMk cId="2915050503" sldId="2147483648"/>
            <ac:spMk id="7" creationId="{43BEE989-F298-0337-C2A9-FB743ABC6792}"/>
          </ac:spMkLst>
        </pc:spChg>
        <pc:spChg chg="add del mod">
          <ac:chgData name="Brittany Sommerville" userId="c0f18ad94b1e3b16" providerId="LiveId" clId="{19EDECCB-940D-4355-A400-63CC564F743D}" dt="2024-04-11T14:45:33.579" v="4169" actId="478"/>
          <ac:spMkLst>
            <pc:docMk/>
            <pc:sldMasterMk cId="2915050503" sldId="2147483648"/>
            <ac:spMk id="8" creationId="{82AAC128-45BA-D1B5-E915-4829718B4017}"/>
          </ac:spMkLst>
        </pc:spChg>
        <pc:spChg chg="add mod">
          <ac:chgData name="Brittany Sommerville" userId="c0f18ad94b1e3b16" providerId="LiveId" clId="{19EDECCB-940D-4355-A400-63CC564F743D}" dt="2024-04-11T14:46:18.014" v="4175" actId="207"/>
          <ac:spMkLst>
            <pc:docMk/>
            <pc:sldMasterMk cId="2915050503" sldId="2147483648"/>
            <ac:spMk id="9" creationId="{00000000-0000-0000-0000-000000000000}"/>
          </ac:spMkLst>
        </pc:spChg>
        <pc:sldLayoutChg chg="addSp delSp modSp mod">
          <pc:chgData name="Brittany Sommerville" userId="c0f18ad94b1e3b16" providerId="LiveId" clId="{19EDECCB-940D-4355-A400-63CC564F743D}" dt="2024-04-11T14:47:56.539" v="4177"/>
          <pc:sldLayoutMkLst>
            <pc:docMk/>
            <pc:sldMasterMk cId="2915050503" sldId="2147483648"/>
            <pc:sldLayoutMk cId="505238854" sldId="2147483649"/>
          </pc:sldLayoutMkLst>
          <pc:spChg chg="del mod">
            <ac:chgData name="Brittany Sommerville" userId="c0f18ad94b1e3b16" providerId="LiveId" clId="{19EDECCB-940D-4355-A400-63CC564F743D}" dt="2024-04-11T14:43:02.659" v="4160" actId="478"/>
            <ac:spMkLst>
              <pc:docMk/>
              <pc:sldMasterMk cId="2915050503" sldId="2147483648"/>
              <pc:sldLayoutMk cId="505238854" sldId="2147483649"/>
              <ac:spMk id="6" creationId="{00000000-0000-0000-0000-000000000000}"/>
            </ac:spMkLst>
          </pc:spChg>
          <pc:spChg chg="add del mod">
            <ac:chgData name="Brittany Sommerville" userId="c0f18ad94b1e3b16" providerId="LiveId" clId="{19EDECCB-940D-4355-A400-63CC564F743D}" dt="2024-04-08T13:12:24.471" v="1065" actId="478"/>
            <ac:spMkLst>
              <pc:docMk/>
              <pc:sldMasterMk cId="2915050503" sldId="2147483648"/>
              <pc:sldLayoutMk cId="505238854" sldId="2147483649"/>
              <ac:spMk id="7" creationId="{0A0229C8-516C-4DD5-8E83-9D1F3229B309}"/>
            </ac:spMkLst>
          </pc:spChg>
          <pc:spChg chg="add mod">
            <ac:chgData name="Brittany Sommerville" userId="c0f18ad94b1e3b16" providerId="LiveId" clId="{19EDECCB-940D-4355-A400-63CC564F743D}" dt="2024-04-11T14:47:56.539" v="4177"/>
            <ac:spMkLst>
              <pc:docMk/>
              <pc:sldMasterMk cId="2915050503" sldId="2147483648"/>
              <pc:sldLayoutMk cId="505238854" sldId="2147483649"/>
              <ac:spMk id="7" creationId="{D661EC70-BFE9-87ED-4B1E-D6E75C48B8F3}"/>
            </ac:spMkLst>
          </pc:spChg>
        </pc:sldLayoutChg>
        <pc:sldLayoutChg chg="addSp delSp modSp mod">
          <pc:chgData name="Brittany Sommerville" userId="c0f18ad94b1e3b16" providerId="LiveId" clId="{19EDECCB-940D-4355-A400-63CC564F743D}" dt="2024-04-11T14:47:58.272" v="4178"/>
          <pc:sldLayoutMkLst>
            <pc:docMk/>
            <pc:sldMasterMk cId="2915050503" sldId="2147483648"/>
            <pc:sldLayoutMk cId="2646671329" sldId="2147483650"/>
          </pc:sldLayoutMkLst>
          <pc:spChg chg="del mod">
            <ac:chgData name="Brittany Sommerville" userId="c0f18ad94b1e3b16" providerId="LiveId" clId="{19EDECCB-940D-4355-A400-63CC564F743D}" dt="2024-04-11T14:45:29.131" v="4168" actId="21"/>
            <ac:spMkLst>
              <pc:docMk/>
              <pc:sldMasterMk cId="2915050503" sldId="2147483648"/>
              <pc:sldLayoutMk cId="2646671329" sldId="2147483650"/>
              <ac:spMk id="6" creationId="{00000000-0000-0000-0000-000000000000}"/>
            </ac:spMkLst>
          </pc:spChg>
          <pc:spChg chg="add mod">
            <ac:chgData name="Brittany Sommerville" userId="c0f18ad94b1e3b16" providerId="LiveId" clId="{19EDECCB-940D-4355-A400-63CC564F743D}" dt="2024-04-11T14:47:58.272" v="4178"/>
            <ac:spMkLst>
              <pc:docMk/>
              <pc:sldMasterMk cId="2915050503" sldId="2147483648"/>
              <pc:sldLayoutMk cId="2646671329" sldId="2147483650"/>
              <ac:spMk id="7" creationId="{6B48BB6D-987F-1F3C-9166-5A055C17CEDA}"/>
            </ac:spMkLst>
          </pc:spChg>
        </pc:sldLayoutChg>
        <pc:sldLayoutChg chg="addSp delSp modSp mod">
          <pc:chgData name="Brittany Sommerville" userId="c0f18ad94b1e3b16" providerId="LiveId" clId="{19EDECCB-940D-4355-A400-63CC564F743D}" dt="2024-04-11T14:48:01.838" v="4179"/>
          <pc:sldLayoutMkLst>
            <pc:docMk/>
            <pc:sldMasterMk cId="2915050503" sldId="2147483648"/>
            <pc:sldLayoutMk cId="3970678630" sldId="2147483651"/>
          </pc:sldLayoutMkLst>
          <pc:spChg chg="del">
            <ac:chgData name="Brittany Sommerville" userId="c0f18ad94b1e3b16" providerId="LiveId" clId="{19EDECCB-940D-4355-A400-63CC564F743D}" dt="2024-04-11T14:47:32.126" v="4176" actId="478"/>
            <ac:spMkLst>
              <pc:docMk/>
              <pc:sldMasterMk cId="2915050503" sldId="2147483648"/>
              <pc:sldLayoutMk cId="3970678630" sldId="2147483651"/>
              <ac:spMk id="6" creationId="{00000000-0000-0000-0000-000000000000}"/>
            </ac:spMkLst>
          </pc:spChg>
          <pc:spChg chg="add mod">
            <ac:chgData name="Brittany Sommerville" userId="c0f18ad94b1e3b16" providerId="LiveId" clId="{19EDECCB-940D-4355-A400-63CC564F743D}" dt="2024-04-11T14:48:01.838" v="4179"/>
            <ac:spMkLst>
              <pc:docMk/>
              <pc:sldMasterMk cId="2915050503" sldId="2147483648"/>
              <pc:sldLayoutMk cId="3970678630" sldId="2147483651"/>
              <ac:spMk id="7" creationId="{7CF0CEB2-2B66-A8A8-AB44-B8BD62916876}"/>
            </ac:spMkLst>
          </pc:spChg>
        </pc:sldLayoutChg>
        <pc:sldLayoutChg chg="addSp delSp modSp mod">
          <pc:chgData name="Brittany Sommerville" userId="c0f18ad94b1e3b16" providerId="LiveId" clId="{19EDECCB-940D-4355-A400-63CC564F743D}" dt="2024-04-11T14:48:06.822" v="4181"/>
          <pc:sldLayoutMkLst>
            <pc:docMk/>
            <pc:sldMasterMk cId="2915050503" sldId="2147483648"/>
            <pc:sldLayoutMk cId="3021232327" sldId="2147483653"/>
          </pc:sldLayoutMkLst>
          <pc:spChg chg="del">
            <ac:chgData name="Brittany Sommerville" userId="c0f18ad94b1e3b16" providerId="LiveId" clId="{19EDECCB-940D-4355-A400-63CC564F743D}" dt="2024-04-11T14:48:06.495" v="4180" actId="478"/>
            <ac:spMkLst>
              <pc:docMk/>
              <pc:sldMasterMk cId="2915050503" sldId="2147483648"/>
              <pc:sldLayoutMk cId="3021232327" sldId="2147483653"/>
              <ac:spMk id="9" creationId="{00000000-0000-0000-0000-000000000000}"/>
            </ac:spMkLst>
          </pc:spChg>
          <pc:spChg chg="add mod">
            <ac:chgData name="Brittany Sommerville" userId="c0f18ad94b1e3b16" providerId="LiveId" clId="{19EDECCB-940D-4355-A400-63CC564F743D}" dt="2024-04-11T14:48:06.822" v="4181"/>
            <ac:spMkLst>
              <pc:docMk/>
              <pc:sldMasterMk cId="2915050503" sldId="2147483648"/>
              <pc:sldLayoutMk cId="3021232327" sldId="2147483653"/>
              <ac:spMk id="10" creationId="{7544CB9B-BCEE-A7B3-35B7-3F2A4A1B9A2C}"/>
            </ac:spMkLst>
          </pc:spChg>
        </pc:sldLayoutChg>
        <pc:sldLayoutChg chg="addSp delSp modSp mod">
          <pc:chgData name="Brittany Sommerville" userId="c0f18ad94b1e3b16" providerId="LiveId" clId="{19EDECCB-940D-4355-A400-63CC564F743D}" dt="2024-04-11T14:48:11.131" v="4183"/>
          <pc:sldLayoutMkLst>
            <pc:docMk/>
            <pc:sldMasterMk cId="2915050503" sldId="2147483648"/>
            <pc:sldLayoutMk cId="81578695" sldId="2147483654"/>
          </pc:sldLayoutMkLst>
          <pc:spChg chg="del">
            <ac:chgData name="Brittany Sommerville" userId="c0f18ad94b1e3b16" providerId="LiveId" clId="{19EDECCB-940D-4355-A400-63CC564F743D}" dt="2024-04-11T14:48:10.864" v="4182" actId="478"/>
            <ac:spMkLst>
              <pc:docMk/>
              <pc:sldMasterMk cId="2915050503" sldId="2147483648"/>
              <pc:sldLayoutMk cId="81578695" sldId="2147483654"/>
              <ac:spMk id="5" creationId="{00000000-0000-0000-0000-000000000000}"/>
            </ac:spMkLst>
          </pc:spChg>
          <pc:spChg chg="add mod">
            <ac:chgData name="Brittany Sommerville" userId="c0f18ad94b1e3b16" providerId="LiveId" clId="{19EDECCB-940D-4355-A400-63CC564F743D}" dt="2024-04-11T14:48:11.131" v="4183"/>
            <ac:spMkLst>
              <pc:docMk/>
              <pc:sldMasterMk cId="2915050503" sldId="2147483648"/>
              <pc:sldLayoutMk cId="81578695" sldId="2147483654"/>
              <ac:spMk id="6" creationId="{8C44D5DC-CF3F-1311-60A4-48E0F5227D2F}"/>
            </ac:spMkLst>
          </pc:spChg>
        </pc:sldLayoutChg>
        <pc:sldLayoutChg chg="addSp delSp modSp mod">
          <pc:chgData name="Brittany Sommerville" userId="c0f18ad94b1e3b16" providerId="LiveId" clId="{19EDECCB-940D-4355-A400-63CC564F743D}" dt="2024-04-11T14:48:15.361" v="4185"/>
          <pc:sldLayoutMkLst>
            <pc:docMk/>
            <pc:sldMasterMk cId="2915050503" sldId="2147483648"/>
            <pc:sldLayoutMk cId="809095040" sldId="2147483655"/>
          </pc:sldLayoutMkLst>
          <pc:spChg chg="del">
            <ac:chgData name="Brittany Sommerville" userId="c0f18ad94b1e3b16" providerId="LiveId" clId="{19EDECCB-940D-4355-A400-63CC564F743D}" dt="2024-04-11T14:48:15.140" v="4184" actId="478"/>
            <ac:spMkLst>
              <pc:docMk/>
              <pc:sldMasterMk cId="2915050503" sldId="2147483648"/>
              <pc:sldLayoutMk cId="809095040" sldId="2147483655"/>
              <ac:spMk id="4" creationId="{00000000-0000-0000-0000-000000000000}"/>
            </ac:spMkLst>
          </pc:spChg>
          <pc:spChg chg="add mod">
            <ac:chgData name="Brittany Sommerville" userId="c0f18ad94b1e3b16" providerId="LiveId" clId="{19EDECCB-940D-4355-A400-63CC564F743D}" dt="2024-04-11T14:48:15.361" v="4185"/>
            <ac:spMkLst>
              <pc:docMk/>
              <pc:sldMasterMk cId="2915050503" sldId="2147483648"/>
              <pc:sldLayoutMk cId="809095040" sldId="2147483655"/>
              <ac:spMk id="5" creationId="{20F3CE17-17EB-3BAE-58C3-4C2B187F7E0A}"/>
            </ac:spMkLst>
          </pc:spChg>
        </pc:sldLayoutChg>
        <pc:sldLayoutChg chg="addSp delSp modSp mod">
          <pc:chgData name="Brittany Sommerville" userId="c0f18ad94b1e3b16" providerId="LiveId" clId="{19EDECCB-940D-4355-A400-63CC564F743D}" dt="2024-04-11T14:48:19.587" v="4187"/>
          <pc:sldLayoutMkLst>
            <pc:docMk/>
            <pc:sldMasterMk cId="2915050503" sldId="2147483648"/>
            <pc:sldLayoutMk cId="2219151540" sldId="2147483656"/>
          </pc:sldLayoutMkLst>
          <pc:spChg chg="del">
            <ac:chgData name="Brittany Sommerville" userId="c0f18ad94b1e3b16" providerId="LiveId" clId="{19EDECCB-940D-4355-A400-63CC564F743D}" dt="2024-04-11T14:48:19.368" v="4186" actId="478"/>
            <ac:spMkLst>
              <pc:docMk/>
              <pc:sldMasterMk cId="2915050503" sldId="2147483648"/>
              <pc:sldLayoutMk cId="2219151540" sldId="2147483656"/>
              <ac:spMk id="7" creationId="{00000000-0000-0000-0000-000000000000}"/>
            </ac:spMkLst>
          </pc:spChg>
          <pc:spChg chg="add mod">
            <ac:chgData name="Brittany Sommerville" userId="c0f18ad94b1e3b16" providerId="LiveId" clId="{19EDECCB-940D-4355-A400-63CC564F743D}" dt="2024-04-11T14:48:19.587" v="4187"/>
            <ac:spMkLst>
              <pc:docMk/>
              <pc:sldMasterMk cId="2915050503" sldId="2147483648"/>
              <pc:sldLayoutMk cId="2219151540" sldId="2147483656"/>
              <ac:spMk id="8" creationId="{C01C0333-48E8-C5AD-7003-C8DE822EA08E}"/>
            </ac:spMkLst>
          </pc:spChg>
        </pc:sldLayoutChg>
        <pc:sldLayoutChg chg="addSp delSp modSp mod">
          <pc:chgData name="Brittany Sommerville" userId="c0f18ad94b1e3b16" providerId="LiveId" clId="{19EDECCB-940D-4355-A400-63CC564F743D}" dt="2024-04-11T14:48:26.189" v="4189"/>
          <pc:sldLayoutMkLst>
            <pc:docMk/>
            <pc:sldMasterMk cId="2915050503" sldId="2147483648"/>
            <pc:sldLayoutMk cId="2833956516" sldId="2147483657"/>
          </pc:sldLayoutMkLst>
          <pc:spChg chg="del">
            <ac:chgData name="Brittany Sommerville" userId="c0f18ad94b1e3b16" providerId="LiveId" clId="{19EDECCB-940D-4355-A400-63CC564F743D}" dt="2024-04-11T14:48:25.985" v="4188" actId="478"/>
            <ac:spMkLst>
              <pc:docMk/>
              <pc:sldMasterMk cId="2915050503" sldId="2147483648"/>
              <pc:sldLayoutMk cId="2833956516" sldId="2147483657"/>
              <ac:spMk id="7" creationId="{00000000-0000-0000-0000-000000000000}"/>
            </ac:spMkLst>
          </pc:spChg>
          <pc:spChg chg="add mod">
            <ac:chgData name="Brittany Sommerville" userId="c0f18ad94b1e3b16" providerId="LiveId" clId="{19EDECCB-940D-4355-A400-63CC564F743D}" dt="2024-04-11T14:48:26.189" v="4189"/>
            <ac:spMkLst>
              <pc:docMk/>
              <pc:sldMasterMk cId="2915050503" sldId="2147483648"/>
              <pc:sldLayoutMk cId="2833956516" sldId="2147483657"/>
              <ac:spMk id="8" creationId="{8F100421-BF25-415F-20D0-7F262A64F871}"/>
            </ac:spMkLst>
          </pc:spChg>
        </pc:sldLayoutChg>
        <pc:sldLayoutChg chg="addSp delSp modSp mod">
          <pc:chgData name="Brittany Sommerville" userId="c0f18ad94b1e3b16" providerId="LiveId" clId="{19EDECCB-940D-4355-A400-63CC564F743D}" dt="2024-04-11T14:48:29.316" v="4191"/>
          <pc:sldLayoutMkLst>
            <pc:docMk/>
            <pc:sldMasterMk cId="2915050503" sldId="2147483648"/>
            <pc:sldLayoutMk cId="3091989136" sldId="2147483658"/>
          </pc:sldLayoutMkLst>
          <pc:spChg chg="del">
            <ac:chgData name="Brittany Sommerville" userId="c0f18ad94b1e3b16" providerId="LiveId" clId="{19EDECCB-940D-4355-A400-63CC564F743D}" dt="2024-04-11T14:48:29.112" v="4190" actId="478"/>
            <ac:spMkLst>
              <pc:docMk/>
              <pc:sldMasterMk cId="2915050503" sldId="2147483648"/>
              <pc:sldLayoutMk cId="3091989136" sldId="2147483658"/>
              <ac:spMk id="6" creationId="{00000000-0000-0000-0000-000000000000}"/>
            </ac:spMkLst>
          </pc:spChg>
          <pc:spChg chg="add mod">
            <ac:chgData name="Brittany Sommerville" userId="c0f18ad94b1e3b16" providerId="LiveId" clId="{19EDECCB-940D-4355-A400-63CC564F743D}" dt="2024-04-11T14:48:29.316" v="4191"/>
            <ac:spMkLst>
              <pc:docMk/>
              <pc:sldMasterMk cId="2915050503" sldId="2147483648"/>
              <pc:sldLayoutMk cId="3091989136" sldId="2147483658"/>
              <ac:spMk id="7" creationId="{D7D8D1B5-E473-6D3A-B607-2355460BB58C}"/>
            </ac:spMkLst>
          </pc:spChg>
        </pc:sldLayoutChg>
        <pc:sldLayoutChg chg="addSp delSp modSp mod">
          <pc:chgData name="Brittany Sommerville" userId="c0f18ad94b1e3b16" providerId="LiveId" clId="{19EDECCB-940D-4355-A400-63CC564F743D}" dt="2024-04-11T14:48:32.538" v="4193"/>
          <pc:sldLayoutMkLst>
            <pc:docMk/>
            <pc:sldMasterMk cId="2915050503" sldId="2147483648"/>
            <pc:sldLayoutMk cId="3791674396" sldId="2147483659"/>
          </pc:sldLayoutMkLst>
          <pc:spChg chg="del">
            <ac:chgData name="Brittany Sommerville" userId="c0f18ad94b1e3b16" providerId="LiveId" clId="{19EDECCB-940D-4355-A400-63CC564F743D}" dt="2024-04-11T14:48:32.145" v="4192" actId="478"/>
            <ac:spMkLst>
              <pc:docMk/>
              <pc:sldMasterMk cId="2915050503" sldId="2147483648"/>
              <pc:sldLayoutMk cId="3791674396" sldId="2147483659"/>
              <ac:spMk id="6" creationId="{00000000-0000-0000-0000-000000000000}"/>
            </ac:spMkLst>
          </pc:spChg>
          <pc:spChg chg="add mod">
            <ac:chgData name="Brittany Sommerville" userId="c0f18ad94b1e3b16" providerId="LiveId" clId="{19EDECCB-940D-4355-A400-63CC564F743D}" dt="2024-04-11T14:48:32.538" v="4193"/>
            <ac:spMkLst>
              <pc:docMk/>
              <pc:sldMasterMk cId="2915050503" sldId="2147483648"/>
              <pc:sldLayoutMk cId="3791674396" sldId="2147483659"/>
              <ac:spMk id="7" creationId="{660C8697-804C-E6DB-D9B6-AA3D7659824D}"/>
            </ac:spMkLst>
          </pc:sp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E432EE-8B8F-4E6D-A799-1DFB73159D4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D2F8E25-CDF7-4432-B2F9-8BA328C5924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Reduced Recreation </a:t>
          </a:r>
          <a:r>
            <a:rPr lang="en-US" dirty="0"/>
            <a:t>(fishing, kayaking, canoeing) due to high levels of </a:t>
          </a:r>
          <a:r>
            <a:rPr lang="en-US" b="1" dirty="0"/>
            <a:t>E.coli </a:t>
          </a:r>
          <a:r>
            <a:rPr lang="en-US" dirty="0"/>
            <a:t>well above state health standards for partial and full body submersion</a:t>
          </a:r>
        </a:p>
      </dgm:t>
    </dgm:pt>
    <dgm:pt modelId="{1C11FE71-DC28-45EA-88D2-322E6A318EEF}" type="parTrans" cxnId="{A36FB032-E7A5-4981-8FFD-DE9D16D631F9}">
      <dgm:prSet/>
      <dgm:spPr/>
      <dgm:t>
        <a:bodyPr/>
        <a:lstStyle/>
        <a:p>
          <a:endParaRPr lang="en-US"/>
        </a:p>
      </dgm:t>
    </dgm:pt>
    <dgm:pt modelId="{A9A38325-0271-48CA-A606-315D6148C786}" type="sibTrans" cxnId="{A36FB032-E7A5-4981-8FFD-DE9D16D631F9}">
      <dgm:prSet/>
      <dgm:spPr/>
      <dgm:t>
        <a:bodyPr/>
        <a:lstStyle/>
        <a:p>
          <a:endParaRPr lang="en-US"/>
        </a:p>
      </dgm:t>
    </dgm:pt>
    <dgm:pt modelId="{4618BD3B-918B-4D2B-A800-C85711E84A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Loss of Aesthetic appeal </a:t>
          </a:r>
          <a:r>
            <a:rPr lang="en-US" dirty="0"/>
            <a:t>due to heavy vegetation</a:t>
          </a:r>
        </a:p>
      </dgm:t>
    </dgm:pt>
    <dgm:pt modelId="{646815E4-23A9-418B-86BD-DADD8238072D}" type="parTrans" cxnId="{96A6698A-348E-4274-B6CA-A11A9FA2344F}">
      <dgm:prSet/>
      <dgm:spPr/>
      <dgm:t>
        <a:bodyPr/>
        <a:lstStyle/>
        <a:p>
          <a:endParaRPr lang="en-US"/>
        </a:p>
      </dgm:t>
    </dgm:pt>
    <dgm:pt modelId="{16C1AA5D-7C6D-44BB-AC12-252D6429F073}" type="sibTrans" cxnId="{96A6698A-348E-4274-B6CA-A11A9FA2344F}">
      <dgm:prSet/>
      <dgm:spPr/>
      <dgm:t>
        <a:bodyPr/>
        <a:lstStyle/>
        <a:p>
          <a:endParaRPr lang="en-US"/>
        </a:p>
      </dgm:t>
    </dgm:pt>
    <dgm:pt modelId="{87C99185-711B-4DAC-AF55-A7FBAAE0A34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Loss of business/residential development</a:t>
          </a:r>
          <a:r>
            <a:rPr lang="en-US" dirty="0"/>
            <a:t> due unsightliness of river</a:t>
          </a:r>
        </a:p>
      </dgm:t>
    </dgm:pt>
    <dgm:pt modelId="{BBE1E7F9-579E-468F-9EBB-81BB80090A4E}" type="parTrans" cxnId="{50A7840B-2631-4806-83C1-5936E9E3C03F}">
      <dgm:prSet/>
      <dgm:spPr/>
      <dgm:t>
        <a:bodyPr/>
        <a:lstStyle/>
        <a:p>
          <a:endParaRPr lang="en-US"/>
        </a:p>
      </dgm:t>
    </dgm:pt>
    <dgm:pt modelId="{472369A2-873B-420A-A2AA-5FECC35B64A8}" type="sibTrans" cxnId="{50A7840B-2631-4806-83C1-5936E9E3C03F}">
      <dgm:prSet/>
      <dgm:spPr/>
      <dgm:t>
        <a:bodyPr/>
        <a:lstStyle/>
        <a:p>
          <a:endParaRPr lang="en-US"/>
        </a:p>
      </dgm:t>
    </dgm:pt>
    <dgm:pt modelId="{2DAA0E1A-3E22-4B08-A05C-524F4067F2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Potential stagnation or loss of property values </a:t>
          </a:r>
          <a:r>
            <a:rPr lang="en-US" dirty="0"/>
            <a:t>due to poor condition of the river</a:t>
          </a:r>
        </a:p>
      </dgm:t>
    </dgm:pt>
    <dgm:pt modelId="{E925E570-A99A-4DC2-80E6-405B21996277}" type="parTrans" cxnId="{B910F7FB-712F-4764-BC1F-156CE5581BA7}">
      <dgm:prSet/>
      <dgm:spPr/>
      <dgm:t>
        <a:bodyPr/>
        <a:lstStyle/>
        <a:p>
          <a:endParaRPr lang="en-US"/>
        </a:p>
      </dgm:t>
    </dgm:pt>
    <dgm:pt modelId="{BA337DAB-A809-40A5-AE1E-9B0255C71444}" type="sibTrans" cxnId="{B910F7FB-712F-4764-BC1F-156CE5581BA7}">
      <dgm:prSet/>
      <dgm:spPr/>
      <dgm:t>
        <a:bodyPr/>
        <a:lstStyle/>
        <a:p>
          <a:endParaRPr lang="en-US"/>
        </a:p>
      </dgm:t>
    </dgm:pt>
    <dgm:pt modelId="{1FBA84AF-4696-4F6B-8499-D3DD96701F15}" type="pres">
      <dgm:prSet presAssocID="{1AE432EE-8B8F-4E6D-A799-1DFB73159D4E}" presName="root" presStyleCnt="0">
        <dgm:presLayoutVars>
          <dgm:dir/>
          <dgm:resizeHandles val="exact"/>
        </dgm:presLayoutVars>
      </dgm:prSet>
      <dgm:spPr/>
    </dgm:pt>
    <dgm:pt modelId="{14874D9E-CC40-4A5C-9945-B5BF57FAD46C}" type="pres">
      <dgm:prSet presAssocID="{CD2F8E25-CDF7-4432-B2F9-8BA328C5924A}" presName="compNode" presStyleCnt="0"/>
      <dgm:spPr/>
    </dgm:pt>
    <dgm:pt modelId="{CB6BB97A-35E0-42F5-B1C1-2B427ADF43DC}" type="pres">
      <dgm:prSet presAssocID="{CD2F8E25-CDF7-4432-B2F9-8BA328C5924A}" presName="bgRect" presStyleLbl="bgShp" presStyleIdx="0" presStyleCnt="4"/>
      <dgm:spPr/>
    </dgm:pt>
    <dgm:pt modelId="{4D7C603C-C871-4593-B54C-6F19B4494555}" type="pres">
      <dgm:prSet presAssocID="{CD2F8E25-CDF7-4432-B2F9-8BA328C5924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noe"/>
        </a:ext>
      </dgm:extLst>
    </dgm:pt>
    <dgm:pt modelId="{97E8E179-646C-41C7-8EC9-802E18D9875E}" type="pres">
      <dgm:prSet presAssocID="{CD2F8E25-CDF7-4432-B2F9-8BA328C5924A}" presName="spaceRect" presStyleCnt="0"/>
      <dgm:spPr/>
    </dgm:pt>
    <dgm:pt modelId="{8CC9C8C3-A58E-4CD5-8EEC-10714B20DCE6}" type="pres">
      <dgm:prSet presAssocID="{CD2F8E25-CDF7-4432-B2F9-8BA328C5924A}" presName="parTx" presStyleLbl="revTx" presStyleIdx="0" presStyleCnt="4">
        <dgm:presLayoutVars>
          <dgm:chMax val="0"/>
          <dgm:chPref val="0"/>
        </dgm:presLayoutVars>
      </dgm:prSet>
      <dgm:spPr/>
    </dgm:pt>
    <dgm:pt modelId="{54FEA9BF-900D-404B-8347-65FF44E1C4C5}" type="pres">
      <dgm:prSet presAssocID="{A9A38325-0271-48CA-A606-315D6148C786}" presName="sibTrans" presStyleCnt="0"/>
      <dgm:spPr/>
    </dgm:pt>
    <dgm:pt modelId="{576AFB13-3190-414E-BBBA-ABC11586B545}" type="pres">
      <dgm:prSet presAssocID="{4618BD3B-918B-4D2B-A800-C85711E84A2D}" presName="compNode" presStyleCnt="0"/>
      <dgm:spPr/>
    </dgm:pt>
    <dgm:pt modelId="{75120EA1-9FB3-40A4-863D-F6D544CE21CA}" type="pres">
      <dgm:prSet presAssocID="{4618BD3B-918B-4D2B-A800-C85711E84A2D}" presName="bgRect" presStyleLbl="bgShp" presStyleIdx="1" presStyleCnt="4"/>
      <dgm:spPr/>
    </dgm:pt>
    <dgm:pt modelId="{55B1D49C-7656-4FA4-84D0-41F10804A1FA}" type="pres">
      <dgm:prSet presAssocID="{4618BD3B-918B-4D2B-A800-C85711E84A2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est scene"/>
        </a:ext>
      </dgm:extLst>
    </dgm:pt>
    <dgm:pt modelId="{D07682C7-504D-4112-BC3A-A976357A6E75}" type="pres">
      <dgm:prSet presAssocID="{4618BD3B-918B-4D2B-A800-C85711E84A2D}" presName="spaceRect" presStyleCnt="0"/>
      <dgm:spPr/>
    </dgm:pt>
    <dgm:pt modelId="{21CD69F3-F514-4911-82BD-2FD98E1EBFAB}" type="pres">
      <dgm:prSet presAssocID="{4618BD3B-918B-4D2B-A800-C85711E84A2D}" presName="parTx" presStyleLbl="revTx" presStyleIdx="1" presStyleCnt="4">
        <dgm:presLayoutVars>
          <dgm:chMax val="0"/>
          <dgm:chPref val="0"/>
        </dgm:presLayoutVars>
      </dgm:prSet>
      <dgm:spPr/>
    </dgm:pt>
    <dgm:pt modelId="{667F41EA-3E24-4DDC-89C6-8A3D44FD6317}" type="pres">
      <dgm:prSet presAssocID="{16C1AA5D-7C6D-44BB-AC12-252D6429F073}" presName="sibTrans" presStyleCnt="0"/>
      <dgm:spPr/>
    </dgm:pt>
    <dgm:pt modelId="{2201A7E9-0E4B-4933-9BDF-6D8C84A33E26}" type="pres">
      <dgm:prSet presAssocID="{87C99185-711B-4DAC-AF55-A7FBAAE0A345}" presName="compNode" presStyleCnt="0"/>
      <dgm:spPr/>
    </dgm:pt>
    <dgm:pt modelId="{0A34FF60-76F8-4900-9BB7-46535B2FD776}" type="pres">
      <dgm:prSet presAssocID="{87C99185-711B-4DAC-AF55-A7FBAAE0A345}" presName="bgRect" presStyleLbl="bgShp" presStyleIdx="2" presStyleCnt="4"/>
      <dgm:spPr/>
    </dgm:pt>
    <dgm:pt modelId="{1CF93171-BE8B-48D5-8EAA-1764505B071D}" type="pres">
      <dgm:prSet presAssocID="{87C99185-711B-4DAC-AF55-A7FBAAE0A34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ighborhood with solid fill"/>
        </a:ext>
      </dgm:extLst>
    </dgm:pt>
    <dgm:pt modelId="{5BD4DAA9-C7B3-4049-8037-706E9D603697}" type="pres">
      <dgm:prSet presAssocID="{87C99185-711B-4DAC-AF55-A7FBAAE0A345}" presName="spaceRect" presStyleCnt="0"/>
      <dgm:spPr/>
    </dgm:pt>
    <dgm:pt modelId="{76F377FC-9E1C-47E9-AFD4-D6A2A79C0C09}" type="pres">
      <dgm:prSet presAssocID="{87C99185-711B-4DAC-AF55-A7FBAAE0A345}" presName="parTx" presStyleLbl="revTx" presStyleIdx="2" presStyleCnt="4">
        <dgm:presLayoutVars>
          <dgm:chMax val="0"/>
          <dgm:chPref val="0"/>
        </dgm:presLayoutVars>
      </dgm:prSet>
      <dgm:spPr/>
    </dgm:pt>
    <dgm:pt modelId="{24CDCD3C-AE68-4F1A-9C5C-40A72CC1454C}" type="pres">
      <dgm:prSet presAssocID="{472369A2-873B-420A-A2AA-5FECC35B64A8}" presName="sibTrans" presStyleCnt="0"/>
      <dgm:spPr/>
    </dgm:pt>
    <dgm:pt modelId="{E6907FA2-145B-4F13-8DC6-07C3076A940B}" type="pres">
      <dgm:prSet presAssocID="{2DAA0E1A-3E22-4B08-A05C-524F4067F2FE}" presName="compNode" presStyleCnt="0"/>
      <dgm:spPr/>
    </dgm:pt>
    <dgm:pt modelId="{799D62BA-6740-4D6B-AF07-E78D5F8300FF}" type="pres">
      <dgm:prSet presAssocID="{2DAA0E1A-3E22-4B08-A05C-524F4067F2FE}" presName="bgRect" presStyleLbl="bgShp" presStyleIdx="3" presStyleCnt="4"/>
      <dgm:spPr/>
    </dgm:pt>
    <dgm:pt modelId="{95BE5949-6062-4E2A-9042-9B53ABBAA995}" type="pres">
      <dgm:prSet presAssocID="{2DAA0E1A-3E22-4B08-A05C-524F4067F2F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 with solid fill"/>
        </a:ext>
      </dgm:extLst>
    </dgm:pt>
    <dgm:pt modelId="{992C9281-BEDE-4B14-96CA-DEA5E0D56A60}" type="pres">
      <dgm:prSet presAssocID="{2DAA0E1A-3E22-4B08-A05C-524F4067F2FE}" presName="spaceRect" presStyleCnt="0"/>
      <dgm:spPr/>
    </dgm:pt>
    <dgm:pt modelId="{A5C66C33-ABA9-4FD6-8670-F2CCE3A4AE48}" type="pres">
      <dgm:prSet presAssocID="{2DAA0E1A-3E22-4B08-A05C-524F4067F2F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0A7840B-2631-4806-83C1-5936E9E3C03F}" srcId="{1AE432EE-8B8F-4E6D-A799-1DFB73159D4E}" destId="{87C99185-711B-4DAC-AF55-A7FBAAE0A345}" srcOrd="2" destOrd="0" parTransId="{BBE1E7F9-579E-468F-9EBB-81BB80090A4E}" sibTransId="{472369A2-873B-420A-A2AA-5FECC35B64A8}"/>
    <dgm:cxn modelId="{A36FB032-E7A5-4981-8FFD-DE9D16D631F9}" srcId="{1AE432EE-8B8F-4E6D-A799-1DFB73159D4E}" destId="{CD2F8E25-CDF7-4432-B2F9-8BA328C5924A}" srcOrd="0" destOrd="0" parTransId="{1C11FE71-DC28-45EA-88D2-322E6A318EEF}" sibTransId="{A9A38325-0271-48CA-A606-315D6148C786}"/>
    <dgm:cxn modelId="{875F0F3A-570E-49F0-AB23-760838D0FD65}" type="presOf" srcId="{4618BD3B-918B-4D2B-A800-C85711E84A2D}" destId="{21CD69F3-F514-4911-82BD-2FD98E1EBFAB}" srcOrd="0" destOrd="0" presId="urn:microsoft.com/office/officeart/2018/2/layout/IconVerticalSolidList"/>
    <dgm:cxn modelId="{C8B85C70-E96E-4B31-B8C6-21C371740215}" type="presOf" srcId="{87C99185-711B-4DAC-AF55-A7FBAAE0A345}" destId="{76F377FC-9E1C-47E9-AFD4-D6A2A79C0C09}" srcOrd="0" destOrd="0" presId="urn:microsoft.com/office/officeart/2018/2/layout/IconVerticalSolidList"/>
    <dgm:cxn modelId="{B002607D-F68C-48B0-B1D3-143C19193073}" type="presOf" srcId="{2DAA0E1A-3E22-4B08-A05C-524F4067F2FE}" destId="{A5C66C33-ABA9-4FD6-8670-F2CCE3A4AE48}" srcOrd="0" destOrd="0" presId="urn:microsoft.com/office/officeart/2018/2/layout/IconVerticalSolidList"/>
    <dgm:cxn modelId="{96A6698A-348E-4274-B6CA-A11A9FA2344F}" srcId="{1AE432EE-8B8F-4E6D-A799-1DFB73159D4E}" destId="{4618BD3B-918B-4D2B-A800-C85711E84A2D}" srcOrd="1" destOrd="0" parTransId="{646815E4-23A9-418B-86BD-DADD8238072D}" sibTransId="{16C1AA5D-7C6D-44BB-AC12-252D6429F073}"/>
    <dgm:cxn modelId="{C1827B99-5140-4BF2-B924-FE0527C1C348}" type="presOf" srcId="{CD2F8E25-CDF7-4432-B2F9-8BA328C5924A}" destId="{8CC9C8C3-A58E-4CD5-8EEC-10714B20DCE6}" srcOrd="0" destOrd="0" presId="urn:microsoft.com/office/officeart/2018/2/layout/IconVerticalSolidList"/>
    <dgm:cxn modelId="{B8DAC6D0-A22A-4B58-8D75-E5AFD301972A}" type="presOf" srcId="{1AE432EE-8B8F-4E6D-A799-1DFB73159D4E}" destId="{1FBA84AF-4696-4F6B-8499-D3DD96701F15}" srcOrd="0" destOrd="0" presId="urn:microsoft.com/office/officeart/2018/2/layout/IconVerticalSolidList"/>
    <dgm:cxn modelId="{B910F7FB-712F-4764-BC1F-156CE5581BA7}" srcId="{1AE432EE-8B8F-4E6D-A799-1DFB73159D4E}" destId="{2DAA0E1A-3E22-4B08-A05C-524F4067F2FE}" srcOrd="3" destOrd="0" parTransId="{E925E570-A99A-4DC2-80E6-405B21996277}" sibTransId="{BA337DAB-A809-40A5-AE1E-9B0255C71444}"/>
    <dgm:cxn modelId="{31499A88-73A0-434E-AC53-C5F9BE14F860}" type="presParOf" srcId="{1FBA84AF-4696-4F6B-8499-D3DD96701F15}" destId="{14874D9E-CC40-4A5C-9945-B5BF57FAD46C}" srcOrd="0" destOrd="0" presId="urn:microsoft.com/office/officeart/2018/2/layout/IconVerticalSolidList"/>
    <dgm:cxn modelId="{DFD4F73D-D1EC-455D-AB3D-0C3FF76401D6}" type="presParOf" srcId="{14874D9E-CC40-4A5C-9945-B5BF57FAD46C}" destId="{CB6BB97A-35E0-42F5-B1C1-2B427ADF43DC}" srcOrd="0" destOrd="0" presId="urn:microsoft.com/office/officeart/2018/2/layout/IconVerticalSolidList"/>
    <dgm:cxn modelId="{9A8FFD65-06E4-4644-BBD5-220A9C358329}" type="presParOf" srcId="{14874D9E-CC40-4A5C-9945-B5BF57FAD46C}" destId="{4D7C603C-C871-4593-B54C-6F19B4494555}" srcOrd="1" destOrd="0" presId="urn:microsoft.com/office/officeart/2018/2/layout/IconVerticalSolidList"/>
    <dgm:cxn modelId="{97A3AD6C-0850-4194-BF99-52A4349D7D31}" type="presParOf" srcId="{14874D9E-CC40-4A5C-9945-B5BF57FAD46C}" destId="{97E8E179-646C-41C7-8EC9-802E18D9875E}" srcOrd="2" destOrd="0" presId="urn:microsoft.com/office/officeart/2018/2/layout/IconVerticalSolidList"/>
    <dgm:cxn modelId="{7E0AFB2E-C368-4624-979E-F462E8380A1F}" type="presParOf" srcId="{14874D9E-CC40-4A5C-9945-B5BF57FAD46C}" destId="{8CC9C8C3-A58E-4CD5-8EEC-10714B20DCE6}" srcOrd="3" destOrd="0" presId="urn:microsoft.com/office/officeart/2018/2/layout/IconVerticalSolidList"/>
    <dgm:cxn modelId="{5D7E7E5E-E7AC-452C-B4FD-B5CDB058DCBF}" type="presParOf" srcId="{1FBA84AF-4696-4F6B-8499-D3DD96701F15}" destId="{54FEA9BF-900D-404B-8347-65FF44E1C4C5}" srcOrd="1" destOrd="0" presId="urn:microsoft.com/office/officeart/2018/2/layout/IconVerticalSolidList"/>
    <dgm:cxn modelId="{384F1AAD-DDB4-4B4E-8101-1354F9D80DA1}" type="presParOf" srcId="{1FBA84AF-4696-4F6B-8499-D3DD96701F15}" destId="{576AFB13-3190-414E-BBBA-ABC11586B545}" srcOrd="2" destOrd="0" presId="urn:microsoft.com/office/officeart/2018/2/layout/IconVerticalSolidList"/>
    <dgm:cxn modelId="{2DAE106A-6BE7-490F-A197-7D0476EBAA88}" type="presParOf" srcId="{576AFB13-3190-414E-BBBA-ABC11586B545}" destId="{75120EA1-9FB3-40A4-863D-F6D544CE21CA}" srcOrd="0" destOrd="0" presId="urn:microsoft.com/office/officeart/2018/2/layout/IconVerticalSolidList"/>
    <dgm:cxn modelId="{6238BABF-5596-454D-9348-A92221B71334}" type="presParOf" srcId="{576AFB13-3190-414E-BBBA-ABC11586B545}" destId="{55B1D49C-7656-4FA4-84D0-41F10804A1FA}" srcOrd="1" destOrd="0" presId="urn:microsoft.com/office/officeart/2018/2/layout/IconVerticalSolidList"/>
    <dgm:cxn modelId="{9C353B4F-9118-4E9F-86FC-7B3DE69D38E2}" type="presParOf" srcId="{576AFB13-3190-414E-BBBA-ABC11586B545}" destId="{D07682C7-504D-4112-BC3A-A976357A6E75}" srcOrd="2" destOrd="0" presId="urn:microsoft.com/office/officeart/2018/2/layout/IconVerticalSolidList"/>
    <dgm:cxn modelId="{E66EBC8B-1072-4D55-A024-03E85DB6E88C}" type="presParOf" srcId="{576AFB13-3190-414E-BBBA-ABC11586B545}" destId="{21CD69F3-F514-4911-82BD-2FD98E1EBFAB}" srcOrd="3" destOrd="0" presId="urn:microsoft.com/office/officeart/2018/2/layout/IconVerticalSolidList"/>
    <dgm:cxn modelId="{565EE776-A74A-4877-A29D-97682D9A75A9}" type="presParOf" srcId="{1FBA84AF-4696-4F6B-8499-D3DD96701F15}" destId="{667F41EA-3E24-4DDC-89C6-8A3D44FD6317}" srcOrd="3" destOrd="0" presId="urn:microsoft.com/office/officeart/2018/2/layout/IconVerticalSolidList"/>
    <dgm:cxn modelId="{040690A6-B6E6-4411-B9C7-1E5084C46E98}" type="presParOf" srcId="{1FBA84AF-4696-4F6B-8499-D3DD96701F15}" destId="{2201A7E9-0E4B-4933-9BDF-6D8C84A33E26}" srcOrd="4" destOrd="0" presId="urn:microsoft.com/office/officeart/2018/2/layout/IconVerticalSolidList"/>
    <dgm:cxn modelId="{C3D2A258-4361-4F9E-A939-315B6492F977}" type="presParOf" srcId="{2201A7E9-0E4B-4933-9BDF-6D8C84A33E26}" destId="{0A34FF60-76F8-4900-9BB7-46535B2FD776}" srcOrd="0" destOrd="0" presId="urn:microsoft.com/office/officeart/2018/2/layout/IconVerticalSolidList"/>
    <dgm:cxn modelId="{A22120E7-4BEB-4F44-B5AD-47BBF97983EB}" type="presParOf" srcId="{2201A7E9-0E4B-4933-9BDF-6D8C84A33E26}" destId="{1CF93171-BE8B-48D5-8EAA-1764505B071D}" srcOrd="1" destOrd="0" presId="urn:microsoft.com/office/officeart/2018/2/layout/IconVerticalSolidList"/>
    <dgm:cxn modelId="{EFA34C7B-D630-4279-80AF-A47414189969}" type="presParOf" srcId="{2201A7E9-0E4B-4933-9BDF-6D8C84A33E26}" destId="{5BD4DAA9-C7B3-4049-8037-706E9D603697}" srcOrd="2" destOrd="0" presId="urn:microsoft.com/office/officeart/2018/2/layout/IconVerticalSolidList"/>
    <dgm:cxn modelId="{951F9FBB-01C7-45C5-8E67-80651DFD921C}" type="presParOf" srcId="{2201A7E9-0E4B-4933-9BDF-6D8C84A33E26}" destId="{76F377FC-9E1C-47E9-AFD4-D6A2A79C0C09}" srcOrd="3" destOrd="0" presId="urn:microsoft.com/office/officeart/2018/2/layout/IconVerticalSolidList"/>
    <dgm:cxn modelId="{98940F2B-3525-4CFC-837E-8BE380FC2CEE}" type="presParOf" srcId="{1FBA84AF-4696-4F6B-8499-D3DD96701F15}" destId="{24CDCD3C-AE68-4F1A-9C5C-40A72CC1454C}" srcOrd="5" destOrd="0" presId="urn:microsoft.com/office/officeart/2018/2/layout/IconVerticalSolidList"/>
    <dgm:cxn modelId="{2A47103B-794A-4B56-9EE7-236402E2EE8C}" type="presParOf" srcId="{1FBA84AF-4696-4F6B-8499-D3DD96701F15}" destId="{E6907FA2-145B-4F13-8DC6-07C3076A940B}" srcOrd="6" destOrd="0" presId="urn:microsoft.com/office/officeart/2018/2/layout/IconVerticalSolidList"/>
    <dgm:cxn modelId="{1999BAF2-913C-4970-810B-CB2612E05C6C}" type="presParOf" srcId="{E6907FA2-145B-4F13-8DC6-07C3076A940B}" destId="{799D62BA-6740-4D6B-AF07-E78D5F8300FF}" srcOrd="0" destOrd="0" presId="urn:microsoft.com/office/officeart/2018/2/layout/IconVerticalSolidList"/>
    <dgm:cxn modelId="{39FD1844-8B30-4CAB-B8C2-EA147E78C4C2}" type="presParOf" srcId="{E6907FA2-145B-4F13-8DC6-07C3076A940B}" destId="{95BE5949-6062-4E2A-9042-9B53ABBAA995}" srcOrd="1" destOrd="0" presId="urn:microsoft.com/office/officeart/2018/2/layout/IconVerticalSolidList"/>
    <dgm:cxn modelId="{C3A1E07B-FF7E-45B9-981B-E6F9FF00CFE5}" type="presParOf" srcId="{E6907FA2-145B-4F13-8DC6-07C3076A940B}" destId="{992C9281-BEDE-4B14-96CA-DEA5E0D56A60}" srcOrd="2" destOrd="0" presId="urn:microsoft.com/office/officeart/2018/2/layout/IconVerticalSolidList"/>
    <dgm:cxn modelId="{C1357661-85F6-45D2-AFA6-E95FE9FC48AB}" type="presParOf" srcId="{E6907FA2-145B-4F13-8DC6-07C3076A940B}" destId="{A5C66C33-ABA9-4FD6-8670-F2CCE3A4AE4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BB97A-35E0-42F5-B1C1-2B427ADF43DC}">
      <dsp:nvSpPr>
        <dsp:cNvPr id="0" name=""/>
        <dsp:cNvSpPr/>
      </dsp:nvSpPr>
      <dsp:spPr>
        <a:xfrm>
          <a:off x="0" y="1934"/>
          <a:ext cx="6283036" cy="98070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C603C-C871-4593-B54C-6F19B4494555}">
      <dsp:nvSpPr>
        <dsp:cNvPr id="0" name=""/>
        <dsp:cNvSpPr/>
      </dsp:nvSpPr>
      <dsp:spPr>
        <a:xfrm>
          <a:off x="296662" y="222592"/>
          <a:ext cx="539385" cy="5393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9C8C3-A58E-4CD5-8EEC-10714B20DCE6}">
      <dsp:nvSpPr>
        <dsp:cNvPr id="0" name=""/>
        <dsp:cNvSpPr/>
      </dsp:nvSpPr>
      <dsp:spPr>
        <a:xfrm>
          <a:off x="1132709" y="1934"/>
          <a:ext cx="5150326" cy="980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791" tIns="103791" rIns="103791" bIns="10379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Reduced Recreation </a:t>
          </a:r>
          <a:r>
            <a:rPr lang="en-US" sz="1600" kern="1200" dirty="0"/>
            <a:t>(fishing, kayaking, canoeing) due to high levels of </a:t>
          </a:r>
          <a:r>
            <a:rPr lang="en-US" sz="1600" b="1" kern="1200" dirty="0"/>
            <a:t>E.coli </a:t>
          </a:r>
          <a:r>
            <a:rPr lang="en-US" sz="1600" kern="1200" dirty="0"/>
            <a:t>well above state health standards for partial and full body submersion</a:t>
          </a:r>
        </a:p>
      </dsp:txBody>
      <dsp:txXfrm>
        <a:off x="1132709" y="1934"/>
        <a:ext cx="5150326" cy="980700"/>
      </dsp:txXfrm>
    </dsp:sp>
    <dsp:sp modelId="{75120EA1-9FB3-40A4-863D-F6D544CE21CA}">
      <dsp:nvSpPr>
        <dsp:cNvPr id="0" name=""/>
        <dsp:cNvSpPr/>
      </dsp:nvSpPr>
      <dsp:spPr>
        <a:xfrm>
          <a:off x="0" y="1227811"/>
          <a:ext cx="6283036" cy="98070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1D49C-7656-4FA4-84D0-41F10804A1FA}">
      <dsp:nvSpPr>
        <dsp:cNvPr id="0" name=""/>
        <dsp:cNvSpPr/>
      </dsp:nvSpPr>
      <dsp:spPr>
        <a:xfrm>
          <a:off x="296662" y="1448468"/>
          <a:ext cx="539385" cy="5393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CD69F3-F514-4911-82BD-2FD98E1EBFAB}">
      <dsp:nvSpPr>
        <dsp:cNvPr id="0" name=""/>
        <dsp:cNvSpPr/>
      </dsp:nvSpPr>
      <dsp:spPr>
        <a:xfrm>
          <a:off x="1132709" y="1227811"/>
          <a:ext cx="5150326" cy="980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791" tIns="103791" rIns="103791" bIns="10379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Loss of Aesthetic appeal </a:t>
          </a:r>
          <a:r>
            <a:rPr lang="en-US" sz="1600" kern="1200" dirty="0"/>
            <a:t>due to heavy vegetation</a:t>
          </a:r>
        </a:p>
      </dsp:txBody>
      <dsp:txXfrm>
        <a:off x="1132709" y="1227811"/>
        <a:ext cx="5150326" cy="980700"/>
      </dsp:txXfrm>
    </dsp:sp>
    <dsp:sp modelId="{0A34FF60-76F8-4900-9BB7-46535B2FD776}">
      <dsp:nvSpPr>
        <dsp:cNvPr id="0" name=""/>
        <dsp:cNvSpPr/>
      </dsp:nvSpPr>
      <dsp:spPr>
        <a:xfrm>
          <a:off x="0" y="2453687"/>
          <a:ext cx="6283036" cy="98070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F93171-BE8B-48D5-8EAA-1764505B071D}">
      <dsp:nvSpPr>
        <dsp:cNvPr id="0" name=""/>
        <dsp:cNvSpPr/>
      </dsp:nvSpPr>
      <dsp:spPr>
        <a:xfrm>
          <a:off x="296662" y="2674344"/>
          <a:ext cx="539385" cy="5393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F377FC-9E1C-47E9-AFD4-D6A2A79C0C09}">
      <dsp:nvSpPr>
        <dsp:cNvPr id="0" name=""/>
        <dsp:cNvSpPr/>
      </dsp:nvSpPr>
      <dsp:spPr>
        <a:xfrm>
          <a:off x="1132709" y="2453687"/>
          <a:ext cx="5150326" cy="980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791" tIns="103791" rIns="103791" bIns="10379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Loss of business/residential development</a:t>
          </a:r>
          <a:r>
            <a:rPr lang="en-US" sz="1600" kern="1200" dirty="0"/>
            <a:t> due unsightliness of river</a:t>
          </a:r>
        </a:p>
      </dsp:txBody>
      <dsp:txXfrm>
        <a:off x="1132709" y="2453687"/>
        <a:ext cx="5150326" cy="980700"/>
      </dsp:txXfrm>
    </dsp:sp>
    <dsp:sp modelId="{799D62BA-6740-4D6B-AF07-E78D5F8300FF}">
      <dsp:nvSpPr>
        <dsp:cNvPr id="0" name=""/>
        <dsp:cNvSpPr/>
      </dsp:nvSpPr>
      <dsp:spPr>
        <a:xfrm>
          <a:off x="0" y="3679563"/>
          <a:ext cx="6283036" cy="98070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BE5949-6062-4E2A-9042-9B53ABBAA995}">
      <dsp:nvSpPr>
        <dsp:cNvPr id="0" name=""/>
        <dsp:cNvSpPr/>
      </dsp:nvSpPr>
      <dsp:spPr>
        <a:xfrm>
          <a:off x="296662" y="3900220"/>
          <a:ext cx="539385" cy="5393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66C33-ABA9-4FD6-8670-F2CCE3A4AE48}">
      <dsp:nvSpPr>
        <dsp:cNvPr id="0" name=""/>
        <dsp:cNvSpPr/>
      </dsp:nvSpPr>
      <dsp:spPr>
        <a:xfrm>
          <a:off x="1132709" y="3679563"/>
          <a:ext cx="5150326" cy="980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791" tIns="103791" rIns="103791" bIns="10379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Potential stagnation or loss of property values </a:t>
          </a:r>
          <a:r>
            <a:rPr lang="en-US" sz="1600" kern="1200" dirty="0"/>
            <a:t>due to poor condition of the river</a:t>
          </a:r>
        </a:p>
      </dsp:txBody>
      <dsp:txXfrm>
        <a:off x="1132709" y="3679563"/>
        <a:ext cx="5150326" cy="980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169265" cy="480762"/>
          </a:xfrm>
          <a:prstGeom prst="rect">
            <a:avLst/>
          </a:prstGeom>
        </p:spPr>
        <p:txBody>
          <a:bodyPr vert="horz" lIns="93968" tIns="46984" rIns="93968" bIns="4698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4299" y="2"/>
            <a:ext cx="3169265" cy="480762"/>
          </a:xfrm>
          <a:prstGeom prst="rect">
            <a:avLst/>
          </a:prstGeom>
        </p:spPr>
        <p:txBody>
          <a:bodyPr vert="horz" lIns="93968" tIns="46984" rIns="93968" bIns="46984" rtlCol="0"/>
          <a:lstStyle>
            <a:lvl1pPr algn="r">
              <a:defRPr sz="1200"/>
            </a:lvl1pPr>
          </a:lstStyle>
          <a:p>
            <a:fld id="{5E400454-D361-40D1-8556-D07DFF86E513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440"/>
            <a:ext cx="3169265" cy="480762"/>
          </a:xfrm>
          <a:prstGeom prst="rect">
            <a:avLst/>
          </a:prstGeom>
        </p:spPr>
        <p:txBody>
          <a:bodyPr vert="horz" lIns="93968" tIns="46984" rIns="93968" bIns="4698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4299" y="9120440"/>
            <a:ext cx="3169265" cy="480762"/>
          </a:xfrm>
          <a:prstGeom prst="rect">
            <a:avLst/>
          </a:prstGeom>
        </p:spPr>
        <p:txBody>
          <a:bodyPr vert="horz" lIns="93968" tIns="46984" rIns="93968" bIns="46984" rtlCol="0" anchor="b"/>
          <a:lstStyle>
            <a:lvl1pPr algn="r">
              <a:defRPr sz="1200"/>
            </a:lvl1pPr>
          </a:lstStyle>
          <a:p>
            <a:fld id="{91CD0C1D-C6CF-400A-9A71-C71CFBC5B2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122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265" cy="481361"/>
          </a:xfrm>
          <a:prstGeom prst="rect">
            <a:avLst/>
          </a:prstGeom>
        </p:spPr>
        <p:txBody>
          <a:bodyPr vert="horz" lIns="93968" tIns="46984" rIns="93968" bIns="4698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4299" y="1"/>
            <a:ext cx="3169265" cy="481361"/>
          </a:xfrm>
          <a:prstGeom prst="rect">
            <a:avLst/>
          </a:prstGeom>
        </p:spPr>
        <p:txBody>
          <a:bodyPr vert="horz" lIns="93968" tIns="46984" rIns="93968" bIns="46984" rtlCol="0"/>
          <a:lstStyle>
            <a:lvl1pPr algn="r">
              <a:defRPr sz="1200"/>
            </a:lvl1pPr>
          </a:lstStyle>
          <a:p>
            <a:fld id="{956ABE5A-822D-406B-9697-31BA8C65FC4C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6288" y="1200150"/>
            <a:ext cx="5762625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68" tIns="46984" rIns="93968" bIns="4698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0865" y="4620091"/>
            <a:ext cx="5853471" cy="3780959"/>
          </a:xfrm>
          <a:prstGeom prst="rect">
            <a:avLst/>
          </a:prstGeom>
        </p:spPr>
        <p:txBody>
          <a:bodyPr vert="horz" lIns="93968" tIns="46984" rIns="93968" bIns="469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840"/>
            <a:ext cx="3169265" cy="481361"/>
          </a:xfrm>
          <a:prstGeom prst="rect">
            <a:avLst/>
          </a:prstGeom>
        </p:spPr>
        <p:txBody>
          <a:bodyPr vert="horz" lIns="93968" tIns="46984" rIns="93968" bIns="4698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4299" y="9119840"/>
            <a:ext cx="3169265" cy="481361"/>
          </a:xfrm>
          <a:prstGeom prst="rect">
            <a:avLst/>
          </a:prstGeom>
        </p:spPr>
        <p:txBody>
          <a:bodyPr vert="horz" lIns="93968" tIns="46984" rIns="93968" bIns="46984" rtlCol="0" anchor="b"/>
          <a:lstStyle>
            <a:lvl1pPr algn="r">
              <a:defRPr sz="1200"/>
            </a:lvl1pPr>
          </a:lstStyle>
          <a:p>
            <a:fld id="{BF2EFE71-EFF2-4AC3-B8B3-74B4983C5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399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Chuck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418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Brittany</a:t>
            </a:r>
          </a:p>
          <a:p>
            <a:r>
              <a:rPr lang="en-US" dirty="0"/>
              <a:t>Capacity Building - funding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75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Brittany</a:t>
            </a:r>
          </a:p>
          <a:p>
            <a:r>
              <a:rPr lang="en-US" dirty="0"/>
              <a:t>Thanks to </a:t>
            </a:r>
            <a:r>
              <a:rPr lang="en-US" dirty="0" err="1"/>
              <a:t>Mikie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38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Ladean</a:t>
            </a:r>
          </a:p>
          <a:p>
            <a:r>
              <a:rPr lang="en-US" dirty="0"/>
              <a:t>Slide: The Landowners Advisory Board</a:t>
            </a:r>
          </a:p>
          <a:p>
            <a:r>
              <a:rPr lang="en-US" dirty="0"/>
              <a:t>What is the Upper Pine River Landowners Advisory Board?</a:t>
            </a:r>
          </a:p>
          <a:p>
            <a:r>
              <a:rPr lang="en-US" dirty="0"/>
              <a:t>● The explanation:</a:t>
            </a:r>
          </a:p>
          <a:p>
            <a:r>
              <a:rPr lang="en-US" dirty="0"/>
              <a:t>○ The Gratiot CD participated in a four year Farmer-led outreach and education</a:t>
            </a:r>
          </a:p>
          <a:p>
            <a:r>
              <a:rPr lang="en-US" dirty="0"/>
              <a:t>program as part of the nearly 1 million dollar Accelerating Nutrient Management</a:t>
            </a:r>
          </a:p>
          <a:p>
            <a:r>
              <a:rPr lang="en-US" dirty="0"/>
              <a:t>Adoption project in the Saginaw Watershed. (2019-2023)</a:t>
            </a:r>
          </a:p>
          <a:p>
            <a:r>
              <a:rPr lang="en-US" dirty="0"/>
              <a:t>○ This project, administered by the Institute of Water Research at MSU had the</a:t>
            </a:r>
          </a:p>
          <a:p>
            <a:r>
              <a:rPr lang="en-US" dirty="0"/>
              <a:t>goal to improve water quality and optimize nutrient inputs in the Saginaw River</a:t>
            </a:r>
          </a:p>
          <a:p>
            <a:r>
              <a:rPr lang="en-US" dirty="0"/>
              <a:t>watershed through an innovative network of farmers.</a:t>
            </a:r>
          </a:p>
          <a:p>
            <a:r>
              <a:rPr lang="en-US" dirty="0"/>
              <a:t>○ The idea was to create Peer-to-Peer Farmer led groups</a:t>
            </a:r>
          </a:p>
          <a:p>
            <a:r>
              <a:rPr lang="en-US" dirty="0"/>
              <a:t>■ Giving the group local control</a:t>
            </a:r>
          </a:p>
          <a:p>
            <a:r>
              <a:rPr lang="en-US" dirty="0"/>
              <a:t>■ that would hold events highlighting conservation practices highlighting</a:t>
            </a:r>
          </a:p>
          <a:p>
            <a:r>
              <a:rPr lang="en-US" dirty="0"/>
              <a:t>Soil Health and Water Quality thus...</a:t>
            </a:r>
          </a:p>
          <a:p>
            <a:r>
              <a:rPr lang="en-US" dirty="0"/>
              <a:t>■ decreasing the nutrient load and sediment contamination in the Saginaw</a:t>
            </a:r>
          </a:p>
          <a:p>
            <a:r>
              <a:rPr lang="en-US" dirty="0"/>
              <a:t>Bay watershed.</a:t>
            </a:r>
          </a:p>
          <a:p>
            <a:endParaRPr lang="en-US" dirty="0"/>
          </a:p>
          <a:p>
            <a:r>
              <a:rPr lang="en-US" dirty="0"/>
              <a:t>○ The project did not go as planned, due to COVID. But we did learn that the best</a:t>
            </a:r>
          </a:p>
          <a:p>
            <a:r>
              <a:rPr lang="en-US" dirty="0"/>
              <a:t>way to teach conservation practices is through meetings led by Food Producers</a:t>
            </a:r>
          </a:p>
          <a:p>
            <a:r>
              <a:rPr lang="en-US" dirty="0"/>
              <a:t>themselves.</a:t>
            </a:r>
          </a:p>
          <a:p>
            <a:r>
              <a:rPr lang="en-US" dirty="0"/>
              <a:t>○ There are agencies already involved in this type education:</a:t>
            </a:r>
          </a:p>
          <a:p>
            <a:r>
              <a:rPr lang="en-US" dirty="0"/>
              <a:t>■ MSUE - educators</a:t>
            </a:r>
          </a:p>
          <a:p>
            <a:r>
              <a:rPr lang="en-US" dirty="0"/>
              <a:t>■ Farm Bureau</a:t>
            </a:r>
          </a:p>
          <a:p>
            <a:r>
              <a:rPr lang="en-US" dirty="0"/>
              <a:t>■ Farm Bureau Young Farmers</a:t>
            </a:r>
          </a:p>
          <a:p>
            <a:r>
              <a:rPr lang="en-US" dirty="0"/>
              <a:t>■ And Conservation Districts and Watershed Councils located in the</a:t>
            </a:r>
          </a:p>
          <a:p>
            <a:r>
              <a:rPr lang="en-US" dirty="0"/>
              <a:t>Saginaw watershed.</a:t>
            </a:r>
          </a:p>
          <a:p>
            <a:endParaRPr lang="en-US" dirty="0"/>
          </a:p>
          <a:p>
            <a:r>
              <a:rPr lang="en-US" dirty="0"/>
              <a:t>○ So when your board member Chuck Sandro asked the Gratiot Conservation</a:t>
            </a:r>
          </a:p>
          <a:p>
            <a:r>
              <a:rPr lang="en-US" dirty="0"/>
              <a:t>District to partner in education efforts outlined in the work plan of the watershed</a:t>
            </a:r>
          </a:p>
          <a:p>
            <a:r>
              <a:rPr lang="en-US" dirty="0"/>
              <a:t>council grant you were awarded, we were more than happy to assist since we are</a:t>
            </a:r>
          </a:p>
          <a:p>
            <a:r>
              <a:rPr lang="en-US" dirty="0"/>
              <a:t>also working towards conservation education in the whole of Gratiot County.</a:t>
            </a:r>
          </a:p>
          <a:p>
            <a:endParaRPr lang="en-US" dirty="0"/>
          </a:p>
          <a:p>
            <a:r>
              <a:rPr lang="en-US" dirty="0"/>
              <a:t>● How to start:</a:t>
            </a:r>
          </a:p>
          <a:p>
            <a:r>
              <a:rPr lang="en-US" dirty="0"/>
              <a:t>○ To begin with, educational events need planning. Who better to plan than a few of</a:t>
            </a:r>
          </a:p>
          <a:p>
            <a:r>
              <a:rPr lang="en-US" dirty="0"/>
              <a:t>the very people who are the boots on the ground conservation participants.</a:t>
            </a:r>
          </a:p>
          <a:p>
            <a:r>
              <a:rPr lang="en-US" dirty="0"/>
              <a:t>○ Landowners, county commissioners, and agency partners have all been invited</a:t>
            </a:r>
          </a:p>
          <a:p>
            <a:r>
              <a:rPr lang="en-US" dirty="0"/>
              <a:t>to gather around the table.</a:t>
            </a:r>
          </a:p>
          <a:p>
            <a:r>
              <a:rPr lang="en-US" dirty="0"/>
              <a:t>○ Meetings are every other month</a:t>
            </a:r>
          </a:p>
          <a:p>
            <a:r>
              <a:rPr lang="en-US" dirty="0"/>
              <a:t>■ We have reviewed the Upper Pine River Watershed Management Plan</a:t>
            </a:r>
          </a:p>
          <a:p>
            <a:r>
              <a:rPr lang="en-US" dirty="0"/>
              <a:t>■ We have talked about how to get Food producers involved.</a:t>
            </a:r>
          </a:p>
          <a:p>
            <a:r>
              <a:rPr lang="en-US" dirty="0"/>
              <a:t>■ We are exploring Educational meeting possibilities.</a:t>
            </a:r>
          </a:p>
          <a:p>
            <a:endParaRPr lang="en-US" dirty="0"/>
          </a:p>
          <a:p>
            <a:r>
              <a:rPr lang="en-US" dirty="0"/>
              <a:t>● Next steps: Continue the discussion</a:t>
            </a:r>
          </a:p>
          <a:p>
            <a:endParaRPr lang="en-US" dirty="0"/>
          </a:p>
          <a:p>
            <a:r>
              <a:rPr lang="en-US" dirty="0"/>
              <a:t>■ There is no easy way to get education efforts, on the scale needed,</a:t>
            </a:r>
          </a:p>
          <a:p>
            <a:r>
              <a:rPr lang="en-US" dirty="0"/>
              <a:t>started</a:t>
            </a:r>
          </a:p>
          <a:p>
            <a:r>
              <a:rPr lang="en-US" dirty="0"/>
              <a:t>■ The Gratiot CD has been involved in other watershed management plan</a:t>
            </a:r>
          </a:p>
          <a:p>
            <a:r>
              <a:rPr lang="en-US" dirty="0"/>
              <a:t>projects of this nature and we feel confident this board will be successful</a:t>
            </a:r>
          </a:p>
          <a:p>
            <a:r>
              <a:rPr lang="en-US" dirty="0"/>
              <a:t>in planning events.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759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Ladean</a:t>
            </a:r>
          </a:p>
          <a:p>
            <a:r>
              <a:rPr lang="en-US" dirty="0"/>
              <a:t>Chuck meeting with area farmers/FB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18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Chuck</a:t>
            </a:r>
          </a:p>
          <a:p>
            <a:r>
              <a:rPr lang="en-US" dirty="0"/>
              <a:t>Thanks Erika </a:t>
            </a:r>
            <a:r>
              <a:rPr lang="en-US" dirty="0" err="1"/>
              <a:t>Kemler</a:t>
            </a:r>
            <a:r>
              <a:rPr lang="en-US" dirty="0"/>
              <a:t> - Forest Hills Nature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73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Shadain</a:t>
            </a:r>
          </a:p>
          <a:p>
            <a:r>
              <a:rPr lang="en-US" dirty="0" err="1"/>
              <a:t>Annoucment</a:t>
            </a:r>
            <a:r>
              <a:rPr lang="en-US" dirty="0"/>
              <a:t> $$ contributions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820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Shadain/Charlotte</a:t>
            </a:r>
          </a:p>
          <a:p>
            <a:r>
              <a:rPr lang="en-US" dirty="0"/>
              <a:t>Faron/</a:t>
            </a:r>
            <a:r>
              <a:rPr lang="en-US" dirty="0" err="1"/>
              <a:t>Jaci</a:t>
            </a:r>
            <a:r>
              <a:rPr lang="en-US" dirty="0"/>
              <a:t> Dam-Impoundment relationship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36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Tim</a:t>
            </a:r>
          </a:p>
          <a:p>
            <a:r>
              <a:rPr lang="en-US" dirty="0"/>
              <a:t>negative impact </a:t>
            </a:r>
            <a:r>
              <a:rPr lang="en-US" dirty="0" err="1"/>
              <a:t>communties</a:t>
            </a:r>
            <a:r>
              <a:rPr lang="en-US" dirty="0"/>
              <a:t> &amp; rec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956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Dave</a:t>
            </a:r>
          </a:p>
          <a:p>
            <a:r>
              <a:rPr lang="en-US" dirty="0"/>
              <a:t>New to River Network &amp; MI Nonprofit Assoc.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955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Garnet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403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Chuck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54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Chuck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458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Tim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05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Mike</a:t>
            </a:r>
          </a:p>
          <a:p>
            <a:r>
              <a:rPr lang="en-US" dirty="0"/>
              <a:t>those here please stand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51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Chuck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8721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Barbara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24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Brittany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08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775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Chuck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8231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Sue/Lynn</a:t>
            </a:r>
          </a:p>
          <a:p>
            <a:r>
              <a:rPr lang="en-US" dirty="0"/>
              <a:t>glasses &amp; treats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3526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Chuck</a:t>
            </a:r>
          </a:p>
          <a:p>
            <a:r>
              <a:rPr lang="en-US" dirty="0"/>
              <a:t>Plaque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881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Garnet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5804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Brittany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21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Brittany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656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Brittany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695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Dave</a:t>
            </a:r>
          </a:p>
          <a:p>
            <a:endParaRPr lang="en-US" dirty="0"/>
          </a:p>
          <a:p>
            <a:r>
              <a:rPr lang="en-US" dirty="0"/>
              <a:t>change, faster, vegetation, sandbars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06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Dave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57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Lynn</a:t>
            </a:r>
          </a:p>
          <a:p>
            <a:endParaRPr lang="en-US" dirty="0"/>
          </a:p>
          <a:p>
            <a:r>
              <a:rPr lang="en-US" dirty="0"/>
              <a:t>Thanks to Jane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012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Barbara</a:t>
            </a:r>
          </a:p>
          <a:p>
            <a:r>
              <a:rPr lang="en-US" dirty="0"/>
              <a:t>Thanks to Sara &amp; 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FE71-EFF2-4AC3-B8B3-74B4983C5B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06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CD93-B03C-44B4-9B8A-5F48C20DFB58}" type="datetime1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61EC70-BFE9-87ED-4B1E-D6E75C48B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7037EDC8-476C-4C64-B143-6E0B13D354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38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63C1-CDD9-4306-BA29-1C931E7054D8}" type="datetime1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D8D1B5-E473-6D3A-B607-2355460BB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7037EDC8-476C-4C64-B143-6E0B13D354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8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AF78-06A9-47BB-9B06-8809A8411558}" type="datetime1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0C8697-804C-E6DB-D9B6-AA3D765982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7037EDC8-476C-4C64-B143-6E0B13D354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74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BA1B-9E26-4428-9CA0-2E6724E40437}" type="datetime1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48BB6D-987F-1F3C-9166-5A055C17C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7037EDC8-476C-4C64-B143-6E0B13D354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67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2AF1-73D4-4662-A928-647EED7EA7DE}" type="datetime1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F0CEB2-2B66-A8A8-AB44-B8BD62916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7037EDC8-476C-4C64-B143-6E0B13D354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67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C6DE2-5E2B-414E-A562-E264A70F8275}" type="datetime1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561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3CD5-F528-4B84-BD57-F1AE0A87BEF2}" type="datetime1">
              <a:rPr lang="en-US" smtClean="0"/>
              <a:t>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544CB9B-BCEE-A7B3-35B7-3F2A4A1B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7037EDC8-476C-4C64-B143-6E0B13D354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232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1785B-9217-4FB9-B8C8-28C738FB5014}" type="datetime1">
              <a:rPr lang="en-US" smtClean="0"/>
              <a:t>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4D5DC-CF3F-1311-60A4-48E0F5227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7037EDC8-476C-4C64-B143-6E0B13D354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3B71-A300-46BF-9451-B30BA266463C}" type="datetime1">
              <a:rPr lang="en-US" smtClean="0"/>
              <a:t>4/11/2024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0F3CE17-17EB-3BAE-58C3-4C2B187F7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7037EDC8-476C-4C64-B143-6E0B13D354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9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C61C-8930-4669-883C-6FF2F6863538}" type="datetime1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1C0333-48E8-C5AD-7003-C8DE822EA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7037EDC8-476C-4C64-B143-6E0B13D354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151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B377-768E-46A0-B691-F934A75D4551}" type="datetime1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100421-BF25-415F-20D0-7F262A64F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7037EDC8-476C-4C64-B143-6E0B13D354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956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948A1-D60D-4958-B2B8-93A348FDD766}" type="datetime1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7037EDC8-476C-4C64-B143-6E0B13D354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05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32268"/>
            <a:ext cx="9448800" cy="2225674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/>
              <a:t>Thanks for being here……and for making a difference!!</a:t>
            </a:r>
          </a:p>
          <a:p>
            <a:pPr algn="l"/>
            <a:r>
              <a:rPr lang="en-US" sz="2800" b="1" dirty="0"/>
              <a:t>	To our many members</a:t>
            </a:r>
          </a:p>
          <a:p>
            <a:pPr algn="l"/>
            <a:r>
              <a:rPr lang="en-US" sz="2800" b="1" dirty="0"/>
              <a:t>		To our municipalities &amp; organizations</a:t>
            </a:r>
          </a:p>
          <a:p>
            <a:pPr algn="l"/>
            <a:r>
              <a:rPr lang="en-US" sz="2800" b="1" dirty="0"/>
              <a:t>			To Alma College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5777" y="420131"/>
            <a:ext cx="7380446" cy="37920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FECD3A-0E0F-3BC5-8F4B-EB8F7C6AA69A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3A5A88"/>
          </a:solidFill>
          <a:ln>
            <a:solidFill>
              <a:srgbClr val="3A5A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105364-CB29-01CD-79B6-B1098B6C2827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3A5A88"/>
          </a:solidFill>
          <a:ln>
            <a:solidFill>
              <a:srgbClr val="3A5A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E5F0FD-981B-C24A-EF15-46A3CD220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114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/>
              <a:t>2023 EGLE Watershed Council grant</a:t>
            </a:r>
            <a:br>
              <a:rPr lang="en-US" sz="3200" b="1" dirty="0"/>
            </a:br>
            <a:r>
              <a:rPr lang="en-US" sz="2400" b="1" i="1" dirty="0"/>
              <a:t>designed to support “capacity building” &amp; </a:t>
            </a:r>
            <a:br>
              <a:rPr lang="en-US" sz="2400" b="1" i="1" dirty="0"/>
            </a:br>
            <a:r>
              <a:rPr lang="en-US" sz="2400" b="1" i="1" dirty="0"/>
              <a:t>specific focus areas</a:t>
            </a:r>
            <a:endParaRPr lang="en-US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Faulty Septic Systems in our rural areas within our watershed</a:t>
            </a:r>
          </a:p>
          <a:p>
            <a:pPr lvl="1"/>
            <a:r>
              <a:rPr lang="en-US" dirty="0"/>
              <a:t>An</a:t>
            </a:r>
            <a:r>
              <a:rPr lang="en-US" i="1" dirty="0"/>
              <a:t> E. coli </a:t>
            </a:r>
            <a:r>
              <a:rPr lang="en-US" dirty="0"/>
              <a:t>source</a:t>
            </a:r>
          </a:p>
          <a:p>
            <a:r>
              <a:rPr lang="en-US" dirty="0"/>
              <a:t>Landowner &amp; Farming Community engagement</a:t>
            </a:r>
          </a:p>
          <a:p>
            <a:pPr lvl="1"/>
            <a:r>
              <a:rPr lang="en-US" dirty="0"/>
              <a:t>To reduce agricultural/livestock sources of nutrient overload</a:t>
            </a:r>
          </a:p>
          <a:p>
            <a:r>
              <a:rPr lang="en-US" dirty="0"/>
              <a:t>Outreach – to educate and inform our public </a:t>
            </a:r>
          </a:p>
          <a:p>
            <a:pPr lvl="1"/>
            <a:r>
              <a:rPr lang="en-US" dirty="0"/>
              <a:t>communities, townships, schools, organizations</a:t>
            </a:r>
          </a:p>
          <a:p>
            <a:r>
              <a:rPr lang="en-US" dirty="0"/>
              <a:t>The $31,400 in grant funds is utilized to cover these areas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61E56C-418B-F3DB-2751-DAA4C118D8CF}"/>
              </a:ext>
            </a:extLst>
          </p:cNvPr>
          <p:cNvSpPr/>
          <p:nvPr/>
        </p:nvSpPr>
        <p:spPr>
          <a:xfrm>
            <a:off x="0" y="9144"/>
            <a:ext cx="12192000" cy="300058"/>
          </a:xfrm>
          <a:prstGeom prst="rect">
            <a:avLst/>
          </a:prstGeom>
          <a:solidFill>
            <a:srgbClr val="00A4A4"/>
          </a:solidFill>
          <a:ln>
            <a:solidFill>
              <a:srgbClr val="00A4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1F13C8-275A-CCB1-F339-EAAD3D1FB13C}"/>
              </a:ext>
            </a:extLst>
          </p:cNvPr>
          <p:cNvSpPr/>
          <p:nvPr/>
        </p:nvSpPr>
        <p:spPr>
          <a:xfrm>
            <a:off x="0" y="6564715"/>
            <a:ext cx="12192000" cy="300058"/>
          </a:xfrm>
          <a:prstGeom prst="rect">
            <a:avLst/>
          </a:prstGeom>
          <a:solidFill>
            <a:srgbClr val="00A4A4"/>
          </a:solidFill>
          <a:ln>
            <a:solidFill>
              <a:srgbClr val="00A4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58A3E5C1-03B3-EFFE-2686-913E40A87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639" y="5068331"/>
            <a:ext cx="2990721" cy="1496384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8FBBABF-C0FA-1645-0459-4FE6439D1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262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HPR’s septic outreach efforts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08032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Mikie VanHorn our “septic liaison”</a:t>
            </a:r>
          </a:p>
          <a:p>
            <a:pPr lvl="1"/>
            <a:r>
              <a:rPr lang="en-US" sz="2800" dirty="0"/>
              <a:t>Working with our rural communities; Riverdale, Sumner, Elm Hall, Elwell….and our rural residents</a:t>
            </a:r>
          </a:p>
          <a:p>
            <a:r>
              <a:rPr lang="en-US" sz="3200" dirty="0"/>
              <a:t>Thank you to the septic business Akers Waste Removal</a:t>
            </a:r>
          </a:p>
          <a:p>
            <a:r>
              <a:rPr lang="en-US" sz="3200" dirty="0"/>
              <a:t>Thank you to the Mid Michigan District Health Department</a:t>
            </a:r>
          </a:p>
          <a:p>
            <a:r>
              <a:rPr lang="en-US" sz="3200" dirty="0"/>
              <a:t>The “beat goes on”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7F6AB2-E2FB-886C-396D-CE8E13D0E1B7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00A4A4"/>
          </a:solidFill>
          <a:ln>
            <a:solidFill>
              <a:srgbClr val="00A4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C76E15-675A-CB7F-8A37-154DD5DC4D8D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00A4A4"/>
          </a:solidFill>
          <a:ln>
            <a:solidFill>
              <a:srgbClr val="00A4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0" name="Picture 2" descr="Understanding the Differences Between Septic and Sewer Systems">
            <a:extLst>
              <a:ext uri="{FF2B5EF4-FFF2-40B4-BE49-F238E27FC236}">
                <a16:creationId xmlns:a16="http://schemas.microsoft.com/office/drawing/2014/main" id="{9E6D1DA6-46D9-FB8C-4DC1-FC57DB15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232" y="2125683"/>
            <a:ext cx="4918588" cy="3611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C238945-92E9-C826-2F0E-786460DCA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66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2" y="465165"/>
            <a:ext cx="6804268" cy="20683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The Landowners Advisory Board 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Thanks to Ladean Anderson, chair – Gratiot Conservation District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692" y="2533476"/>
            <a:ext cx="4355265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What is the Upper Pine River Landowners Advisory Board ?</a:t>
            </a:r>
          </a:p>
          <a:p>
            <a:endParaRPr lang="en-US" sz="3600" dirty="0"/>
          </a:p>
          <a:p>
            <a:r>
              <a:rPr lang="en-US" sz="3600" dirty="0"/>
              <a:t>What is next? </a:t>
            </a:r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10F036-F2EF-9736-4750-8DC7B4C6E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2" t="-1" r="-99" b="-2052"/>
          <a:stretch/>
        </p:blipFill>
        <p:spPr>
          <a:xfrm>
            <a:off x="6736156" y="2074568"/>
            <a:ext cx="4826000" cy="36361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8755B2-AEB6-B63E-A4EC-24B995ECDA36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889027-6206-7740-CE43-A37568C6E69E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E5AEB39-171B-26EE-BCF3-F177D5E1E5B8}"/>
              </a:ext>
            </a:extLst>
          </p:cNvPr>
          <p:cNvSpPr txBox="1">
            <a:spLocks/>
          </p:cNvSpPr>
          <p:nvPr/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037EDC8-476C-4C64-B143-6E0B13D3549A}" type="slidenum">
              <a:rPr lang="en-US" smtClean="0">
                <a:solidFill>
                  <a:schemeClr val="bg1"/>
                </a:solidFill>
              </a:rPr>
              <a:pPr algn="r"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6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/>
              <a:t>Farming Community Engagement </a:t>
            </a:r>
            <a:br>
              <a:rPr lang="en-US" dirty="0"/>
            </a:b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88242" cy="4351338"/>
          </a:xfrm>
        </p:spPr>
        <p:txBody>
          <a:bodyPr/>
          <a:lstStyle/>
          <a:p>
            <a:r>
              <a:rPr lang="en-US" dirty="0"/>
              <a:t>Working with individual farmers and farmer groups focusing on engaging the farming community and seeking their environmental support as to how we can reduce contaminants into the watershed waters</a:t>
            </a:r>
          </a:p>
          <a:p>
            <a:r>
              <a:rPr lang="en-US" dirty="0"/>
              <a:t>Amish farming community efforts are on-going</a:t>
            </a:r>
          </a:p>
          <a:p>
            <a:r>
              <a:rPr lang="en-US" dirty="0"/>
              <a:t>Our county farm agencies have been helpful as well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8D05C4-7E88-04A0-FDAE-6F85ADD60920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DC4035-2196-B239-BF17-1F9C947BC49A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 descr="Commercial solar projects now allowed on Michigan farmland">
            <a:extLst>
              <a:ext uri="{FF2B5EF4-FFF2-40B4-BE49-F238E27FC236}">
                <a16:creationId xmlns:a16="http://schemas.microsoft.com/office/drawing/2014/main" id="{88998222-BF33-3E0D-A35F-08530DE8F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442" y="2330970"/>
            <a:ext cx="4686428" cy="3043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CA87CC7-F13D-556F-5B47-27B17CB0F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56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HPR Outreach efforts – to inform &amp; educate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 materials and presentations that help inform &amp; educate our public including:</a:t>
            </a:r>
          </a:p>
          <a:p>
            <a:pPr lvl="1"/>
            <a:r>
              <a:rPr lang="en-US" dirty="0"/>
              <a:t>Our communities (counties, cities and townships) within the Pine River Watershed</a:t>
            </a:r>
          </a:p>
          <a:p>
            <a:pPr lvl="1"/>
            <a:r>
              <a:rPr lang="en-US" dirty="0"/>
              <a:t>Service organizations &amp; clubs</a:t>
            </a:r>
          </a:p>
          <a:p>
            <a:pPr lvl="1"/>
            <a:r>
              <a:rPr lang="en-US" dirty="0"/>
              <a:t>Our area schools in our watershed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1" i="1" dirty="0"/>
              <a:t>It is impossible to seek healthy change without the factual information to consider those changes.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36784-A7FD-AD88-B7D5-85A951E9E3D0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3A5A88"/>
          </a:solidFill>
          <a:ln>
            <a:solidFill>
              <a:srgbClr val="3A5A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BC0FA8-1EDE-260D-94E5-67821DAC44AA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3A5A88"/>
          </a:solidFill>
          <a:ln>
            <a:solidFill>
              <a:srgbClr val="3A5A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EFDFCB9-B8E5-EA17-BAA7-32CBE13AF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90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264" y="556994"/>
            <a:ext cx="5270535" cy="1672499"/>
          </a:xfrm>
        </p:spPr>
        <p:txBody>
          <a:bodyPr>
            <a:normAutofit/>
          </a:bodyPr>
          <a:lstStyle/>
          <a:p>
            <a:r>
              <a:rPr lang="en-US" sz="2800" b="1" dirty="0"/>
              <a:t>Alma College’s LEAPS student organization</a:t>
            </a:r>
            <a:br>
              <a:rPr lang="en-US" sz="2800" b="1" dirty="0"/>
            </a:br>
            <a:r>
              <a:rPr lang="en-US" sz="2800" i="1" dirty="0"/>
              <a:t>Leaders of Environmental Awareness &amp; Sustainability</a:t>
            </a:r>
          </a:p>
        </p:txBody>
      </p:sp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465D376-B098-9940-B787-67D25E9DC2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1" t="24310" r="-769"/>
          <a:stretch/>
        </p:blipFill>
        <p:spPr>
          <a:xfrm>
            <a:off x="2794261" y="556994"/>
            <a:ext cx="3600450" cy="25277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22A5317D-54E7-1CA5-F0F3-DE968DDB2C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11686" r="5" b="25525"/>
          <a:stretch/>
        </p:blipFill>
        <p:spPr>
          <a:xfrm rot="10800000">
            <a:off x="205553" y="3362834"/>
            <a:ext cx="6189158" cy="2914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r>
              <a:rPr lang="en-US" sz="2000" dirty="0"/>
              <a:t>LEAPS has joined HPR as a representative group that brings younger perspectives, knowledge, and expertise to our organization</a:t>
            </a:r>
          </a:p>
          <a:p>
            <a:r>
              <a:rPr lang="en-US" sz="2000" dirty="0"/>
              <a:t>LEAPS students have been involved in summer water testing and various research projects for HPR</a:t>
            </a:r>
          </a:p>
          <a:p>
            <a:r>
              <a:rPr lang="en-US" sz="2000" dirty="0"/>
              <a:t>LEAPS host numerous events throughout the school year at the college</a:t>
            </a:r>
          </a:p>
          <a:p>
            <a:r>
              <a:rPr lang="en-US" sz="2000" dirty="0"/>
              <a:t>Next Year they hope to become more community involved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E75743DA-2967-59E3-D440-463621998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201" y="697693"/>
            <a:ext cx="2267506" cy="226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14FB3D-AEB7-0A1F-5476-70338268038F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F8C1BE"/>
          </a:solidFill>
          <a:ln>
            <a:solidFill>
              <a:srgbClr val="F8C1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FFEA3-F9E8-DF3C-54BC-86D1341DD933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F8C1BE"/>
          </a:solidFill>
          <a:ln>
            <a:solidFill>
              <a:srgbClr val="F8C1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FA42650-679A-B025-ABD2-71E8E5831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601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Research is fundamental to what HPR does….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These are projects by Alma College interns, some funded by HPR</a:t>
            </a:r>
          </a:p>
          <a:p>
            <a:r>
              <a:rPr lang="en-US" dirty="0"/>
              <a:t>Studying the relationship between the State Street Dam &amp; Alma Reservoir (impoundment) – Faron Grossman &amp; Jaci Dietz (HPR interns)</a:t>
            </a:r>
          </a:p>
          <a:p>
            <a:r>
              <a:rPr lang="en-US" dirty="0"/>
              <a:t>The Poop Study – Chelsea Faber (AC intern)</a:t>
            </a:r>
          </a:p>
          <a:p>
            <a:r>
              <a:rPr lang="en-US" dirty="0"/>
              <a:t>The Fishing Study – regarding E.coli </a:t>
            </a:r>
          </a:p>
          <a:p>
            <a:r>
              <a:rPr lang="en-US" dirty="0"/>
              <a:t>Understanding the Pine River &amp; Upper Pine River Watershed – Margaret Selmon &amp; Karalyse Hagan (AC interns)</a:t>
            </a:r>
          </a:p>
          <a:p>
            <a:r>
              <a:rPr lang="en-US" dirty="0"/>
              <a:t>HPR funds the Summer Water Testing conducted by Alma College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366ED4-A821-AC31-896F-2D33D5166D21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F8C1BE"/>
          </a:solidFill>
          <a:ln>
            <a:solidFill>
              <a:srgbClr val="F8C1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C299DF-833E-6392-28FA-792B75F6BFA2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F8C1BE"/>
          </a:solidFill>
          <a:ln>
            <a:solidFill>
              <a:srgbClr val="F8C1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913FCCB-0E59-A8AB-2A22-C541A69A6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03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0693"/>
            <a:ext cx="10515600" cy="13483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We are thankful for our Municipal Support</a:t>
            </a:r>
            <a:br>
              <a:rPr lang="en-US" sz="3600" b="1" dirty="0"/>
            </a:br>
            <a:r>
              <a:rPr lang="en-US" sz="3600" b="1" i="1" dirty="0"/>
              <a:t>For the Funding, grant letters of support, continued 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39062"/>
            <a:ext cx="10515600" cy="3347266"/>
          </a:xfrm>
        </p:spPr>
        <p:txBody>
          <a:bodyPr>
            <a:normAutofit/>
          </a:bodyPr>
          <a:lstStyle/>
          <a:p>
            <a:r>
              <a:rPr lang="en-US" b="1" dirty="0"/>
              <a:t>City of Alma </a:t>
            </a:r>
            <a:r>
              <a:rPr lang="en-US" dirty="0"/>
              <a:t>– City Manager Aeric Ripley, Mayor Greg Mapes, City Services director Dave Ringle</a:t>
            </a:r>
          </a:p>
          <a:p>
            <a:r>
              <a:rPr lang="en-US" b="1" dirty="0"/>
              <a:t>City of St. Louis </a:t>
            </a:r>
            <a:r>
              <a:rPr lang="en-US" dirty="0"/>
              <a:t>– Kurt Giles – city Manager, Mayor,</a:t>
            </a:r>
          </a:p>
          <a:p>
            <a:r>
              <a:rPr lang="en-US" b="1" dirty="0"/>
              <a:t>County Commissioner </a:t>
            </a:r>
            <a:r>
              <a:rPr lang="en-US" dirty="0"/>
              <a:t>– George Baily</a:t>
            </a:r>
          </a:p>
          <a:p>
            <a:r>
              <a:rPr lang="en-US" b="1" dirty="0"/>
              <a:t>County Parks &amp; Recreation Director </a:t>
            </a:r>
            <a:r>
              <a:rPr lang="en-US" dirty="0"/>
              <a:t>– Jonathon Rayburn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310E11-B587-E340-481C-F84D26C922C7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57A87C-57C9-C3BE-536F-95E7235331E8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 descr="Home Page | City of Alma">
            <a:extLst>
              <a:ext uri="{FF2B5EF4-FFF2-40B4-BE49-F238E27FC236}">
                <a16:creationId xmlns:a16="http://schemas.microsoft.com/office/drawing/2014/main" id="{F8AFB202-8903-B3A7-CACF-39F4C5DA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06" y="4594821"/>
            <a:ext cx="1721250" cy="172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t Louis MI">
            <a:extLst>
              <a:ext uri="{FF2B5EF4-FFF2-40B4-BE49-F238E27FC236}">
                <a16:creationId xmlns:a16="http://schemas.microsoft.com/office/drawing/2014/main" id="{FE106682-E114-289E-9F1E-FC3B1F55F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01" y="4771661"/>
            <a:ext cx="2802857" cy="13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ratiot County Parks and Rec">
            <a:extLst>
              <a:ext uri="{FF2B5EF4-FFF2-40B4-BE49-F238E27FC236}">
                <a16:creationId xmlns:a16="http://schemas.microsoft.com/office/drawing/2014/main" id="{3E7A9E3F-4A07-93A8-7E07-4721BE5B0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303" y="4550051"/>
            <a:ext cx="1721249" cy="181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atalog - Gratiot County, MI">
            <a:extLst>
              <a:ext uri="{FF2B5EF4-FFF2-40B4-BE49-F238E27FC236}">
                <a16:creationId xmlns:a16="http://schemas.microsoft.com/office/drawing/2014/main" id="{827DB7BD-CD14-FD07-7051-2D942D3ED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34" y="4931302"/>
            <a:ext cx="2610005" cy="106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338B0D2-83CD-0B5A-A938-1BF91FC61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683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HPR believes in </a:t>
            </a:r>
            <a:r>
              <a:rPr lang="en-US" sz="3200" b="1" u="sng" dirty="0"/>
              <a:t>Advocacy for our environment</a:t>
            </a:r>
            <a:r>
              <a:rPr lang="en-US" sz="3200" b="1" dirty="0"/>
              <a:t>….getting involved</a:t>
            </a:r>
            <a:br>
              <a:rPr lang="en-US" sz="3200" b="1" dirty="0"/>
            </a:br>
            <a:r>
              <a:rPr lang="en-US" sz="3200" b="1" dirty="0"/>
              <a:t>We belong to these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HPR belongs to:</a:t>
            </a:r>
          </a:p>
          <a:p>
            <a:r>
              <a:rPr lang="en-US" dirty="0"/>
              <a:t> </a:t>
            </a:r>
            <a:r>
              <a:rPr lang="en-US" b="1" dirty="0"/>
              <a:t>Michigan Environmental Council (MEC)</a:t>
            </a:r>
            <a:r>
              <a:rPr lang="en-US" dirty="0"/>
              <a:t> – the largest and strongest environmentalist group in the state (lobbying group in Lansing)</a:t>
            </a:r>
          </a:p>
          <a:p>
            <a:r>
              <a:rPr lang="en-US" b="1" dirty="0"/>
              <a:t>MI Nonprofit Association </a:t>
            </a:r>
            <a:r>
              <a:rPr lang="en-US" dirty="0"/>
              <a:t>– assisting 501(c)(3) “not for profit” organizations like HPR in how to move forward and build capacity.</a:t>
            </a:r>
          </a:p>
          <a:p>
            <a:r>
              <a:rPr lang="en-US" b="1" dirty="0"/>
              <a:t>River Network </a:t>
            </a:r>
            <a:r>
              <a:rPr lang="en-US" dirty="0"/>
              <a:t>– a nationwide organization of groups like HPR that exist solely promote and support healthy rivers throughout our country.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1B6A2E-3E4B-6394-7C30-C4EE22685971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370D7-9DD0-F24C-8900-E7552B7AC4A9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42" name="Picture 2" descr="Michigan Environmental Council">
            <a:extLst>
              <a:ext uri="{FF2B5EF4-FFF2-40B4-BE49-F238E27FC236}">
                <a16:creationId xmlns:a16="http://schemas.microsoft.com/office/drawing/2014/main" id="{4F284AF7-D1AB-0C8B-F0B1-E3C458171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776" y="5369321"/>
            <a:ext cx="3027947" cy="10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mi nonprofit association logo">
            <a:extLst>
              <a:ext uri="{FF2B5EF4-FFF2-40B4-BE49-F238E27FC236}">
                <a16:creationId xmlns:a16="http://schemas.microsoft.com/office/drawing/2014/main" id="{FD2F02AB-F304-3B5B-BD0B-6F4610202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6" b="23501"/>
          <a:stretch/>
        </p:blipFill>
        <p:spPr bwMode="auto">
          <a:xfrm>
            <a:off x="5046494" y="5268324"/>
            <a:ext cx="2470485" cy="121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river network logo">
            <a:extLst>
              <a:ext uri="{FF2B5EF4-FFF2-40B4-BE49-F238E27FC236}">
                <a16:creationId xmlns:a16="http://schemas.microsoft.com/office/drawing/2014/main" id="{7D49B86E-8C5E-C4CB-BF54-99F0963C0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5435600"/>
            <a:ext cx="30670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EF59323-DC17-5F6F-78A9-161994055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623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The process of Opening up the Confluence between </a:t>
            </a:r>
            <a:br>
              <a:rPr lang="en-US" sz="3600" b="1" dirty="0"/>
            </a:br>
            <a:r>
              <a:rPr lang="en-US" sz="3600" b="1" dirty="0"/>
              <a:t>Honeyoye Creek &amp; County Drain 96 has involved the following….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County Drain Commissioner </a:t>
            </a:r>
            <a:r>
              <a:rPr lang="en-US" dirty="0"/>
              <a:t>– Bernie Barnes</a:t>
            </a:r>
          </a:p>
          <a:p>
            <a:r>
              <a:rPr lang="en-US" b="1" dirty="0"/>
              <a:t>Triterra, Alma Office </a:t>
            </a:r>
            <a:r>
              <a:rPr lang="en-US" dirty="0"/>
              <a:t>– Director, Garnet Johnson</a:t>
            </a:r>
          </a:p>
          <a:p>
            <a:r>
              <a:rPr lang="en-US" b="1" dirty="0"/>
              <a:t>Streamside Ecological Services </a:t>
            </a:r>
            <a:r>
              <a:rPr lang="en-US" dirty="0"/>
              <a:t>– Mike Nurse</a:t>
            </a:r>
          </a:p>
          <a:p>
            <a:r>
              <a:rPr lang="en-US" b="1" dirty="0"/>
              <a:t>EGLE officials </a:t>
            </a:r>
            <a:r>
              <a:rPr lang="en-US" dirty="0"/>
              <a:t>– Jeff Pierce &amp; Nick Padula</a:t>
            </a:r>
          </a:p>
          <a:p>
            <a:r>
              <a:rPr lang="en-US" b="1" dirty="0"/>
              <a:t>Property owners along Honeyoye Creek</a:t>
            </a:r>
          </a:p>
          <a:p>
            <a:pPr marL="0" indent="0" algn="ctr">
              <a:buNone/>
            </a:pPr>
            <a:r>
              <a:rPr lang="en-US" dirty="0"/>
              <a:t>An EGLE permit is obtained by the drain commissioner to allow the removal of sediment through dredging is essential. </a:t>
            </a:r>
          </a:p>
          <a:p>
            <a:pPr marL="0" indent="0" algn="ctr">
              <a:buNone/>
            </a:pPr>
            <a:r>
              <a:rPr lang="en-US" dirty="0"/>
              <a:t>The confluence area is plugged with 6’ of sediment.  The removal of the sediment will restore flow, navigation, recreation, and drain function.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99DC02-2E9C-2441-5D90-04D91F06252C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00472A"/>
          </a:solidFill>
          <a:ln>
            <a:solidFill>
              <a:srgbClr val="0047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D37E00-5C02-40A7-FC8A-8C9C8B9C1306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00472A"/>
          </a:solidFill>
          <a:ln>
            <a:solidFill>
              <a:srgbClr val="0047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05B2FD9-57C3-3771-5624-B25490C83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805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HPR’s Mission &amp; Fundamental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HPR’s mission is to help restore the Pine River and its tributaries to a healthy state.</a:t>
            </a:r>
          </a:p>
          <a:p>
            <a:pPr marL="0" indent="0">
              <a:buNone/>
            </a:pPr>
            <a:r>
              <a:rPr lang="en-US" dirty="0"/>
              <a:t>	Our Focus is:</a:t>
            </a:r>
          </a:p>
          <a:p>
            <a:pPr lvl="2"/>
            <a:r>
              <a:rPr lang="en-US" sz="2400" dirty="0"/>
              <a:t>Reduce contamination of the Pine River - from sediment, improper application of livestock manure, and faulty septic systems </a:t>
            </a:r>
          </a:p>
          <a:p>
            <a:pPr lvl="2"/>
            <a:r>
              <a:rPr lang="en-US" sz="2400" dirty="0"/>
              <a:t>Provide Septic system support to our rural homeowners through a “septic liaison”</a:t>
            </a:r>
          </a:p>
          <a:p>
            <a:pPr lvl="2"/>
            <a:r>
              <a:rPr lang="en-US" sz="2400" dirty="0"/>
              <a:t>Provide an Outreach Program designed to engage, educate, and inform our public to include communities, townships, schools, and organizations/clubs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F72387-D272-3512-7F19-68904DA0FDF8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3A5A88"/>
          </a:solidFill>
          <a:ln>
            <a:solidFill>
              <a:srgbClr val="3A5A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6B6317-B58F-71C8-711C-14C5647C56A1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3A5A88"/>
          </a:solidFill>
          <a:ln>
            <a:solidFill>
              <a:srgbClr val="3A5A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1323DEC-800F-4B58-F027-83B394267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78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HPR continues to seek grant funding at the regional, state, and federal level related to our mission and goals…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A Tough Reality in the grant writing world….it is very competitive.  HPR has written many  grants between 2018 and the 2022.</a:t>
            </a:r>
          </a:p>
          <a:p>
            <a:r>
              <a:rPr lang="en-US" sz="2400" b="1" dirty="0"/>
              <a:t>2023 saw 3 grant awards:  </a:t>
            </a:r>
            <a:r>
              <a:rPr lang="en-US" dirty="0"/>
              <a:t>	</a:t>
            </a:r>
          </a:p>
          <a:p>
            <a:pPr lvl="2"/>
            <a:r>
              <a:rPr lang="en-US" sz="2400" b="1" dirty="0"/>
              <a:t>Michigan Nonprofit Association – Grant for $10,000 for Covid-19 relief</a:t>
            </a:r>
          </a:p>
          <a:p>
            <a:pPr lvl="2"/>
            <a:endParaRPr lang="en-US" sz="2400" b="1" dirty="0"/>
          </a:p>
          <a:p>
            <a:pPr lvl="2"/>
            <a:r>
              <a:rPr lang="en-US" sz="2400" b="1" dirty="0"/>
              <a:t>Gratiot County Community Foundation grant for water testing and research $7,500</a:t>
            </a:r>
          </a:p>
          <a:p>
            <a:pPr lvl="2"/>
            <a:endParaRPr lang="en-US" sz="2400" b="1" dirty="0"/>
          </a:p>
          <a:p>
            <a:pPr lvl="2"/>
            <a:r>
              <a:rPr lang="en-US" sz="2400" b="1" dirty="0"/>
              <a:t>EGLE Watershed Council grant for capacity building for $31,400</a:t>
            </a:r>
          </a:p>
          <a:p>
            <a:pPr marL="914400" lvl="2" indent="0">
              <a:buNone/>
            </a:pPr>
            <a:endParaRPr lang="en-US" sz="2400" b="1" dirty="0"/>
          </a:p>
          <a:p>
            <a:pPr lvl="2"/>
            <a:r>
              <a:rPr lang="en-US" sz="2400" b="1" dirty="0">
                <a:solidFill>
                  <a:srgbClr val="FF0000"/>
                </a:solidFill>
              </a:rPr>
              <a:t>EGLE Dam Risk Reduction grant request - Feasibility Study for $500,000 </a:t>
            </a:r>
            <a:endParaRPr lang="en-US" sz="2400" b="1" dirty="0"/>
          </a:p>
          <a:p>
            <a:pPr lvl="2"/>
            <a:endParaRPr lang="en-US" sz="2400" b="1" dirty="0"/>
          </a:p>
          <a:p>
            <a:pPr lvl="2"/>
            <a:endParaRPr lang="en-US"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3292B9-3BF3-EAB2-69F5-4F2E862FC4E2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3A5A88"/>
          </a:solidFill>
          <a:ln>
            <a:solidFill>
              <a:srgbClr val="3A5A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441E50-EFF4-6BC6-24F2-B7EB926C740A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3A5A88"/>
          </a:solidFill>
          <a:ln>
            <a:solidFill>
              <a:srgbClr val="3A5A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85A5C74-83B2-FDF8-F853-50D64519A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169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3826"/>
            <a:ext cx="10972800" cy="198265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Developing Relationships in Gratiot County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2800" b="1" dirty="0"/>
              <a:t>We are thankful for the Guidance, Direction, and Support given to HPR </a:t>
            </a:r>
            <a:br>
              <a:rPr lang="en-US" sz="2800" b="1" dirty="0"/>
            </a:br>
            <a:r>
              <a:rPr lang="en-US" sz="2800" b="1" dirty="0"/>
              <a:t>regarding grant development and project/priorities assistance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76008"/>
            <a:ext cx="10515600" cy="4351338"/>
          </a:xfrm>
        </p:spPr>
        <p:txBody>
          <a:bodyPr/>
          <a:lstStyle/>
          <a:p>
            <a:endParaRPr lang="en-US" dirty="0"/>
          </a:p>
          <a:p>
            <a:r>
              <a:rPr lang="en-US" b="1" dirty="0"/>
              <a:t>Greater Gratiot Development </a:t>
            </a:r>
            <a:r>
              <a:rPr lang="en-US" dirty="0"/>
              <a:t>– Jim Wheeler, Kasey Zehner</a:t>
            </a:r>
          </a:p>
          <a:p>
            <a:r>
              <a:rPr lang="en-US" b="1" dirty="0"/>
              <a:t>St. Louis Downtown Development Authority </a:t>
            </a:r>
            <a:r>
              <a:rPr lang="en-US" dirty="0"/>
              <a:t>– Phil Hansen</a:t>
            </a:r>
          </a:p>
          <a:p>
            <a:r>
              <a:rPr lang="en-US" b="1" dirty="0"/>
              <a:t>Gratiot Area Chamber of Commerce </a:t>
            </a:r>
            <a:r>
              <a:rPr lang="en-US" dirty="0"/>
              <a:t>– Sara Bonnacci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i="1" dirty="0"/>
              <a:t>Thanks for the many grant letters of support, funding guidance, and project/priorities direction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934227-A4EA-E8D8-9955-047BBF50474E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6B833-C5EC-9352-C8A0-6A67A20D28F9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C043977-38E5-1F60-C460-755698AF6B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41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HPR strives to bring into each membership meeting a speaker with expertise on topics related to our river and environment.  We are very appreciative of our speakers at our monthly membership meetings.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Speakers this past year:</a:t>
            </a:r>
          </a:p>
          <a:p>
            <a:r>
              <a:rPr lang="en-US" dirty="0"/>
              <a:t>Dr. Murray Borrello, Alma College (Annual Water Testing updates)</a:t>
            </a:r>
          </a:p>
          <a:p>
            <a:r>
              <a:rPr lang="en-US" dirty="0"/>
              <a:t>Dr. Tim Keeton, Alma College (anti-bacterial resistance)</a:t>
            </a:r>
          </a:p>
          <a:p>
            <a:r>
              <a:rPr lang="en-US" dirty="0"/>
              <a:t>Dr. Ben Peterson, Alma College (Social Surveying)</a:t>
            </a:r>
          </a:p>
          <a:p>
            <a:r>
              <a:rPr lang="en-US" dirty="0"/>
              <a:t>Meredith Lapointe, TV 9 &amp; 10 News – Cadillac (the state of the Pine River)</a:t>
            </a:r>
          </a:p>
          <a:p>
            <a:r>
              <a:rPr lang="en-US" dirty="0"/>
              <a:t>Megan Tinsley &amp; Ellen Vial - Michigan Environmental Council – (water advocacy)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Jan. 24 – Laura Campbell, Farm Bureau (bio-digesters)</a:t>
            </a:r>
          </a:p>
          <a:p>
            <a:r>
              <a:rPr lang="en-US" dirty="0"/>
              <a:t>Feb. 24 – Cheri Meyer &amp; Barney Boyer, EGLE (our state waters, CAFO, grants)</a:t>
            </a:r>
          </a:p>
          <a:p>
            <a:r>
              <a:rPr lang="en-US" dirty="0"/>
              <a:t>Mar. 24 – Logan Banning, Wildlife Biologist, GCD (filter strips &amp; wildlife)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9702E6-A0E5-BAFC-364A-5CDD11164901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DAC5BC-9705-582C-ABB7-94C2BB34AA16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52379CE-EBBC-19BD-4C3E-4DC9E3626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591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HPR’s Friends Campaign coming soon……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600" b="1" dirty="0"/>
              <a:t>Thank you to the following folks we consulted with: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Anne Sanders &amp; Eli Hall </a:t>
            </a:r>
            <a:r>
              <a:rPr lang="en-US" dirty="0"/>
              <a:t>– Gratiot/Isabella United Way</a:t>
            </a:r>
          </a:p>
          <a:p>
            <a:r>
              <a:rPr lang="en-US" b="1" dirty="0"/>
              <a:t>Chelsea Holmes Matz, Carolyn Studley, &amp; Tim Lambrecht</a:t>
            </a:r>
            <a:r>
              <a:rPr lang="en-US" dirty="0"/>
              <a:t>– Gratiot County Community Foundation</a:t>
            </a:r>
          </a:p>
          <a:p>
            <a:r>
              <a:rPr lang="en-US" b="1" dirty="0"/>
              <a:t>Jim Wheeler &amp; Kasey Zehner </a:t>
            </a:r>
            <a:r>
              <a:rPr lang="en-US" dirty="0"/>
              <a:t>– Greater Gratiot Development, Inc.</a:t>
            </a:r>
          </a:p>
          <a:p>
            <a:r>
              <a:rPr lang="en-US" b="1" dirty="0"/>
              <a:t>Dave &amp; Marge </a:t>
            </a:r>
            <a:r>
              <a:rPr lang="en-US" b="1" dirty="0" err="1"/>
              <a:t>Roslund</a:t>
            </a:r>
            <a:endParaRPr lang="en-US" dirty="0"/>
          </a:p>
          <a:p>
            <a:r>
              <a:rPr lang="en-US" b="1" dirty="0"/>
              <a:t>Jeff Abernathy, Dr. Ben Peterson, Robert Murray </a:t>
            </a:r>
            <a:r>
              <a:rPr lang="en-US" dirty="0"/>
              <a:t>– Alma College</a:t>
            </a:r>
          </a:p>
          <a:p>
            <a:r>
              <a:rPr lang="en-US" b="1" dirty="0"/>
              <a:t>Phil Hansen </a:t>
            </a:r>
            <a:r>
              <a:rPr lang="en-US" dirty="0"/>
              <a:t>– St. Louis Downtown Development Authority</a:t>
            </a:r>
          </a:p>
          <a:p>
            <a:r>
              <a:rPr lang="en-US" b="1" dirty="0"/>
              <a:t>Sara Banacci </a:t>
            </a:r>
            <a:r>
              <a:rPr lang="en-US" dirty="0"/>
              <a:t>– Gratiot Area Chamber of Commerce</a:t>
            </a:r>
          </a:p>
          <a:p>
            <a:r>
              <a:rPr lang="en-US" b="1" dirty="0"/>
              <a:t>Garth Anderson </a:t>
            </a:r>
            <a:r>
              <a:rPr lang="en-US" dirty="0"/>
              <a:t>– Commercial Bank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24D2E5-82CE-35CD-A410-70C88F46B104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3A5A88"/>
          </a:solidFill>
          <a:ln>
            <a:solidFill>
              <a:srgbClr val="3A5A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BC5148-49E3-867C-8B2C-DD652D759F49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3A5A88"/>
          </a:solidFill>
          <a:ln>
            <a:solidFill>
              <a:srgbClr val="3A5A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F361FB8-1F41-4903-015A-56DF4E15B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62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A special thanks to our HPR members</a:t>
            </a:r>
            <a:br>
              <a:rPr lang="en-US" sz="3200" b="1" dirty="0"/>
            </a:br>
            <a:r>
              <a:rPr lang="en-US" sz="2800" b="1" i="1" dirty="0"/>
              <a:t>Currently numbering over 350 annual dues paying memberships</a:t>
            </a:r>
            <a:endParaRPr lang="en-US" sz="32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funds pay for the </a:t>
            </a:r>
            <a:r>
              <a:rPr lang="en-US" b="1" dirty="0"/>
              <a:t>annual water testing </a:t>
            </a:r>
            <a:r>
              <a:rPr lang="en-US" dirty="0"/>
              <a:t>by Alma College</a:t>
            </a:r>
          </a:p>
          <a:p>
            <a:r>
              <a:rPr lang="en-US" dirty="0"/>
              <a:t>Your funds initially paid for </a:t>
            </a:r>
            <a:r>
              <a:rPr lang="en-US" b="1" dirty="0"/>
              <a:t>our Septic Liaison work</a:t>
            </a:r>
          </a:p>
          <a:p>
            <a:r>
              <a:rPr lang="en-US" dirty="0"/>
              <a:t>Your funds helped us hire </a:t>
            </a:r>
            <a:r>
              <a:rPr lang="en-US" b="1" dirty="0"/>
              <a:t>our part-time Director</a:t>
            </a:r>
          </a:p>
          <a:p>
            <a:r>
              <a:rPr lang="en-US" dirty="0"/>
              <a:t>Your funds helped contribute to </a:t>
            </a:r>
            <a:r>
              <a:rPr lang="en-US" b="1" dirty="0"/>
              <a:t>Alma College interns conducting research</a:t>
            </a:r>
          </a:p>
          <a:p>
            <a:r>
              <a:rPr lang="en-US" dirty="0"/>
              <a:t>Your funds helped fund </a:t>
            </a:r>
            <a:r>
              <a:rPr lang="en-US" b="1" dirty="0"/>
              <a:t>part-time work for outreach projects like this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D75E23-FD59-EE63-569F-56541594CB59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1EBC6B-88EC-A91B-340B-4E78771EE4CE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0B8D766-75F7-9390-B89A-E4135C85F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777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87" y="333989"/>
            <a:ext cx="3864256" cy="2884155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Thanks to our HPR Board &amp; Officers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For the extra meetings, hours, work, and the caring and sharing!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FB7E11-1B12-3A8E-B1F0-30902A85BFB1}"/>
              </a:ext>
            </a:extLst>
          </p:cNvPr>
          <p:cNvGrpSpPr/>
          <p:nvPr/>
        </p:nvGrpSpPr>
        <p:grpSpPr>
          <a:xfrm>
            <a:off x="4978570" y="1892213"/>
            <a:ext cx="6906513" cy="4239674"/>
            <a:chOff x="883354" y="2088368"/>
            <a:chExt cx="6906513" cy="4239674"/>
          </a:xfrm>
          <a:solidFill>
            <a:srgbClr val="A42F00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7852C6-CC12-21E6-E4D7-2FC0F9544390}"/>
                </a:ext>
              </a:extLst>
            </p:cNvPr>
            <p:cNvSpPr/>
            <p:nvPr/>
          </p:nvSpPr>
          <p:spPr>
            <a:xfrm>
              <a:off x="904685" y="2088368"/>
              <a:ext cx="1611127" cy="966676"/>
            </a:xfrm>
            <a:custGeom>
              <a:avLst/>
              <a:gdLst>
                <a:gd name="connsiteX0" fmla="*/ 0 w 1611127"/>
                <a:gd name="connsiteY0" fmla="*/ 0 h 966676"/>
                <a:gd name="connsiteX1" fmla="*/ 1611127 w 1611127"/>
                <a:gd name="connsiteY1" fmla="*/ 0 h 966676"/>
                <a:gd name="connsiteX2" fmla="*/ 1611127 w 1611127"/>
                <a:gd name="connsiteY2" fmla="*/ 966676 h 966676"/>
                <a:gd name="connsiteX3" fmla="*/ 0 w 1611127"/>
                <a:gd name="connsiteY3" fmla="*/ 966676 h 966676"/>
                <a:gd name="connsiteX4" fmla="*/ 0 w 1611127"/>
                <a:gd name="connsiteY4" fmla="*/ 0 h 9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127" h="966676">
                  <a:moveTo>
                    <a:pt x="0" y="0"/>
                  </a:moveTo>
                  <a:lnTo>
                    <a:pt x="1611127" y="0"/>
                  </a:lnTo>
                  <a:lnTo>
                    <a:pt x="1611127" y="966676"/>
                  </a:lnTo>
                  <a:lnTo>
                    <a:pt x="0" y="9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4A4"/>
            </a:solidFill>
            <a:ln>
              <a:solidFill>
                <a:srgbClr val="00A4A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Ladean Anderson, GCD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691598B-F480-7AFD-FF13-560EC25FB224}"/>
                </a:ext>
              </a:extLst>
            </p:cNvPr>
            <p:cNvSpPr/>
            <p:nvPr/>
          </p:nvSpPr>
          <p:spPr>
            <a:xfrm>
              <a:off x="6178740" y="3188484"/>
              <a:ext cx="1611127" cy="966676"/>
            </a:xfrm>
            <a:custGeom>
              <a:avLst/>
              <a:gdLst>
                <a:gd name="connsiteX0" fmla="*/ 0 w 1611127"/>
                <a:gd name="connsiteY0" fmla="*/ 0 h 966676"/>
                <a:gd name="connsiteX1" fmla="*/ 1611127 w 1611127"/>
                <a:gd name="connsiteY1" fmla="*/ 0 h 966676"/>
                <a:gd name="connsiteX2" fmla="*/ 1611127 w 1611127"/>
                <a:gd name="connsiteY2" fmla="*/ 966676 h 966676"/>
                <a:gd name="connsiteX3" fmla="*/ 0 w 1611127"/>
                <a:gd name="connsiteY3" fmla="*/ 966676 h 966676"/>
                <a:gd name="connsiteX4" fmla="*/ 0 w 1611127"/>
                <a:gd name="connsiteY4" fmla="*/ 0 h 9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127" h="966676">
                  <a:moveTo>
                    <a:pt x="0" y="0"/>
                  </a:moveTo>
                  <a:lnTo>
                    <a:pt x="1611127" y="0"/>
                  </a:lnTo>
                  <a:lnTo>
                    <a:pt x="1611127" y="966676"/>
                  </a:lnTo>
                  <a:lnTo>
                    <a:pt x="0" y="9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4A4"/>
            </a:solidFill>
            <a:ln>
              <a:solidFill>
                <a:srgbClr val="00A4A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Mike Oberlitner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493DDB-3BDE-81F8-1BE7-AF1D76464E9C}"/>
                </a:ext>
              </a:extLst>
            </p:cNvPr>
            <p:cNvSpPr/>
            <p:nvPr/>
          </p:nvSpPr>
          <p:spPr>
            <a:xfrm>
              <a:off x="4427833" y="2088368"/>
              <a:ext cx="1611127" cy="966676"/>
            </a:xfrm>
            <a:custGeom>
              <a:avLst/>
              <a:gdLst>
                <a:gd name="connsiteX0" fmla="*/ 0 w 1611127"/>
                <a:gd name="connsiteY0" fmla="*/ 0 h 966676"/>
                <a:gd name="connsiteX1" fmla="*/ 1611127 w 1611127"/>
                <a:gd name="connsiteY1" fmla="*/ 0 h 966676"/>
                <a:gd name="connsiteX2" fmla="*/ 1611127 w 1611127"/>
                <a:gd name="connsiteY2" fmla="*/ 966676 h 966676"/>
                <a:gd name="connsiteX3" fmla="*/ 0 w 1611127"/>
                <a:gd name="connsiteY3" fmla="*/ 966676 h 966676"/>
                <a:gd name="connsiteX4" fmla="*/ 0 w 1611127"/>
                <a:gd name="connsiteY4" fmla="*/ 0 h 9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127" h="966676">
                  <a:moveTo>
                    <a:pt x="0" y="0"/>
                  </a:moveTo>
                  <a:lnTo>
                    <a:pt x="1611127" y="0"/>
                  </a:lnTo>
                  <a:lnTo>
                    <a:pt x="1611127" y="966676"/>
                  </a:lnTo>
                  <a:lnTo>
                    <a:pt x="0" y="9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4A4"/>
            </a:solidFill>
            <a:ln>
              <a:solidFill>
                <a:srgbClr val="00A4A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Murray Borrello, Alma College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CAF8A43-965F-3491-207A-5EF43D47F8CE}"/>
                </a:ext>
              </a:extLst>
            </p:cNvPr>
            <p:cNvSpPr/>
            <p:nvPr/>
          </p:nvSpPr>
          <p:spPr>
            <a:xfrm>
              <a:off x="6178740" y="2088368"/>
              <a:ext cx="1611127" cy="966676"/>
            </a:xfrm>
            <a:custGeom>
              <a:avLst/>
              <a:gdLst>
                <a:gd name="connsiteX0" fmla="*/ 0 w 1611127"/>
                <a:gd name="connsiteY0" fmla="*/ 0 h 966676"/>
                <a:gd name="connsiteX1" fmla="*/ 1611127 w 1611127"/>
                <a:gd name="connsiteY1" fmla="*/ 0 h 966676"/>
                <a:gd name="connsiteX2" fmla="*/ 1611127 w 1611127"/>
                <a:gd name="connsiteY2" fmla="*/ 966676 h 966676"/>
                <a:gd name="connsiteX3" fmla="*/ 0 w 1611127"/>
                <a:gd name="connsiteY3" fmla="*/ 966676 h 966676"/>
                <a:gd name="connsiteX4" fmla="*/ 0 w 1611127"/>
                <a:gd name="connsiteY4" fmla="*/ 0 h 9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127" h="966676">
                  <a:moveTo>
                    <a:pt x="0" y="0"/>
                  </a:moveTo>
                  <a:lnTo>
                    <a:pt x="1611127" y="0"/>
                  </a:lnTo>
                  <a:lnTo>
                    <a:pt x="1611127" y="966676"/>
                  </a:lnTo>
                  <a:lnTo>
                    <a:pt x="0" y="9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4A4"/>
            </a:solidFill>
            <a:ln>
              <a:solidFill>
                <a:srgbClr val="00A4A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Shadain Pink, LEAPS rep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1A5A8F2-960C-6925-72D4-792B69C15616}"/>
                </a:ext>
              </a:extLst>
            </p:cNvPr>
            <p:cNvSpPr/>
            <p:nvPr/>
          </p:nvSpPr>
          <p:spPr>
            <a:xfrm>
              <a:off x="883354" y="3188484"/>
              <a:ext cx="1611127" cy="966676"/>
            </a:xfrm>
            <a:custGeom>
              <a:avLst/>
              <a:gdLst>
                <a:gd name="connsiteX0" fmla="*/ 0 w 1611127"/>
                <a:gd name="connsiteY0" fmla="*/ 0 h 966676"/>
                <a:gd name="connsiteX1" fmla="*/ 1611127 w 1611127"/>
                <a:gd name="connsiteY1" fmla="*/ 0 h 966676"/>
                <a:gd name="connsiteX2" fmla="*/ 1611127 w 1611127"/>
                <a:gd name="connsiteY2" fmla="*/ 966676 h 966676"/>
                <a:gd name="connsiteX3" fmla="*/ 0 w 1611127"/>
                <a:gd name="connsiteY3" fmla="*/ 966676 h 966676"/>
                <a:gd name="connsiteX4" fmla="*/ 0 w 1611127"/>
                <a:gd name="connsiteY4" fmla="*/ 0 h 9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127" h="966676">
                  <a:moveTo>
                    <a:pt x="0" y="0"/>
                  </a:moveTo>
                  <a:lnTo>
                    <a:pt x="1611127" y="0"/>
                  </a:lnTo>
                  <a:lnTo>
                    <a:pt x="1611127" y="966676"/>
                  </a:lnTo>
                  <a:lnTo>
                    <a:pt x="0" y="9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4A4"/>
            </a:solidFill>
            <a:ln>
              <a:solidFill>
                <a:srgbClr val="00A4A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Justin Barnaby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A6F4FFE-E9DA-EF1D-E88A-B3F9E3164012}"/>
                </a:ext>
              </a:extLst>
            </p:cNvPr>
            <p:cNvSpPr/>
            <p:nvPr/>
          </p:nvSpPr>
          <p:spPr>
            <a:xfrm>
              <a:off x="883354" y="5361366"/>
              <a:ext cx="3383367" cy="966676"/>
            </a:xfrm>
            <a:custGeom>
              <a:avLst/>
              <a:gdLst>
                <a:gd name="connsiteX0" fmla="*/ 0 w 2226819"/>
                <a:gd name="connsiteY0" fmla="*/ 0 h 966676"/>
                <a:gd name="connsiteX1" fmla="*/ 2226819 w 2226819"/>
                <a:gd name="connsiteY1" fmla="*/ 0 h 966676"/>
                <a:gd name="connsiteX2" fmla="*/ 2226819 w 2226819"/>
                <a:gd name="connsiteY2" fmla="*/ 966676 h 966676"/>
                <a:gd name="connsiteX3" fmla="*/ 0 w 2226819"/>
                <a:gd name="connsiteY3" fmla="*/ 966676 h 966676"/>
                <a:gd name="connsiteX4" fmla="*/ 0 w 2226819"/>
                <a:gd name="connsiteY4" fmla="*/ 0 h 9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6819" h="966676">
                  <a:moveTo>
                    <a:pt x="0" y="0"/>
                  </a:moveTo>
                  <a:lnTo>
                    <a:pt x="2226819" y="0"/>
                  </a:lnTo>
                  <a:lnTo>
                    <a:pt x="2226819" y="966676"/>
                  </a:lnTo>
                  <a:lnTo>
                    <a:pt x="0" y="9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4A4"/>
            </a:solidFill>
            <a:ln>
              <a:solidFill>
                <a:srgbClr val="00A4A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Gary Rayburn, Co-Chair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CE1AFF-65D6-404F-5165-D27A9130A71E}"/>
                </a:ext>
              </a:extLst>
            </p:cNvPr>
            <p:cNvSpPr/>
            <p:nvPr/>
          </p:nvSpPr>
          <p:spPr>
            <a:xfrm>
              <a:off x="4427833" y="3188484"/>
              <a:ext cx="1611127" cy="966676"/>
            </a:xfrm>
            <a:custGeom>
              <a:avLst/>
              <a:gdLst>
                <a:gd name="connsiteX0" fmla="*/ 0 w 1611127"/>
                <a:gd name="connsiteY0" fmla="*/ 0 h 966676"/>
                <a:gd name="connsiteX1" fmla="*/ 1611127 w 1611127"/>
                <a:gd name="connsiteY1" fmla="*/ 0 h 966676"/>
                <a:gd name="connsiteX2" fmla="*/ 1611127 w 1611127"/>
                <a:gd name="connsiteY2" fmla="*/ 966676 h 966676"/>
                <a:gd name="connsiteX3" fmla="*/ 0 w 1611127"/>
                <a:gd name="connsiteY3" fmla="*/ 966676 h 966676"/>
                <a:gd name="connsiteX4" fmla="*/ 0 w 1611127"/>
                <a:gd name="connsiteY4" fmla="*/ 0 h 9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127" h="966676">
                  <a:moveTo>
                    <a:pt x="0" y="0"/>
                  </a:moveTo>
                  <a:lnTo>
                    <a:pt x="1611127" y="0"/>
                  </a:lnTo>
                  <a:lnTo>
                    <a:pt x="1611127" y="966676"/>
                  </a:lnTo>
                  <a:lnTo>
                    <a:pt x="0" y="9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4A4"/>
            </a:solidFill>
            <a:ln>
              <a:solidFill>
                <a:srgbClr val="00A4A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Barbara Chovanac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3BE173-899F-7AEF-9DC8-0F5E2323DED5}"/>
                </a:ext>
              </a:extLst>
            </p:cNvPr>
            <p:cNvSpPr/>
            <p:nvPr/>
          </p:nvSpPr>
          <p:spPr>
            <a:xfrm>
              <a:off x="2655592" y="4287271"/>
              <a:ext cx="1611127" cy="966676"/>
            </a:xfrm>
            <a:custGeom>
              <a:avLst/>
              <a:gdLst>
                <a:gd name="connsiteX0" fmla="*/ 0 w 1611127"/>
                <a:gd name="connsiteY0" fmla="*/ 0 h 966676"/>
                <a:gd name="connsiteX1" fmla="*/ 1611127 w 1611127"/>
                <a:gd name="connsiteY1" fmla="*/ 0 h 966676"/>
                <a:gd name="connsiteX2" fmla="*/ 1611127 w 1611127"/>
                <a:gd name="connsiteY2" fmla="*/ 966676 h 966676"/>
                <a:gd name="connsiteX3" fmla="*/ 0 w 1611127"/>
                <a:gd name="connsiteY3" fmla="*/ 966676 h 966676"/>
                <a:gd name="connsiteX4" fmla="*/ 0 w 1611127"/>
                <a:gd name="connsiteY4" fmla="*/ 0 h 9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127" h="966676">
                  <a:moveTo>
                    <a:pt x="0" y="0"/>
                  </a:moveTo>
                  <a:lnTo>
                    <a:pt x="1611127" y="0"/>
                  </a:lnTo>
                  <a:lnTo>
                    <a:pt x="1611127" y="966676"/>
                  </a:lnTo>
                  <a:lnTo>
                    <a:pt x="0" y="9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4A4"/>
            </a:solidFill>
            <a:ln>
              <a:solidFill>
                <a:srgbClr val="00A4A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Lynn Sandro, Treasurer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35CC766-0409-E847-8460-6B891D8715F9}"/>
                </a:ext>
              </a:extLst>
            </p:cNvPr>
            <p:cNvSpPr/>
            <p:nvPr/>
          </p:nvSpPr>
          <p:spPr>
            <a:xfrm>
              <a:off x="2655592" y="2088368"/>
              <a:ext cx="1611127" cy="966676"/>
            </a:xfrm>
            <a:custGeom>
              <a:avLst/>
              <a:gdLst>
                <a:gd name="connsiteX0" fmla="*/ 0 w 1611127"/>
                <a:gd name="connsiteY0" fmla="*/ 0 h 966676"/>
                <a:gd name="connsiteX1" fmla="*/ 1611127 w 1611127"/>
                <a:gd name="connsiteY1" fmla="*/ 0 h 966676"/>
                <a:gd name="connsiteX2" fmla="*/ 1611127 w 1611127"/>
                <a:gd name="connsiteY2" fmla="*/ 966676 h 966676"/>
                <a:gd name="connsiteX3" fmla="*/ 0 w 1611127"/>
                <a:gd name="connsiteY3" fmla="*/ 966676 h 966676"/>
                <a:gd name="connsiteX4" fmla="*/ 0 w 1611127"/>
                <a:gd name="connsiteY4" fmla="*/ 0 h 9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127" h="966676">
                  <a:moveTo>
                    <a:pt x="0" y="0"/>
                  </a:moveTo>
                  <a:lnTo>
                    <a:pt x="1611127" y="0"/>
                  </a:lnTo>
                  <a:lnTo>
                    <a:pt x="1611127" y="966676"/>
                  </a:lnTo>
                  <a:lnTo>
                    <a:pt x="0" y="9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4A4"/>
            </a:solidFill>
            <a:ln>
              <a:solidFill>
                <a:srgbClr val="00A4A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Garnet Johnson, Triterra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2FD176F-0D0E-8DDE-B64C-63830C701C2B}"/>
                </a:ext>
              </a:extLst>
            </p:cNvPr>
            <p:cNvSpPr/>
            <p:nvPr/>
          </p:nvSpPr>
          <p:spPr>
            <a:xfrm>
              <a:off x="6178740" y="4287271"/>
              <a:ext cx="1611127" cy="966676"/>
            </a:xfrm>
            <a:custGeom>
              <a:avLst/>
              <a:gdLst>
                <a:gd name="connsiteX0" fmla="*/ 0 w 1611127"/>
                <a:gd name="connsiteY0" fmla="*/ 0 h 966676"/>
                <a:gd name="connsiteX1" fmla="*/ 1611127 w 1611127"/>
                <a:gd name="connsiteY1" fmla="*/ 0 h 966676"/>
                <a:gd name="connsiteX2" fmla="*/ 1611127 w 1611127"/>
                <a:gd name="connsiteY2" fmla="*/ 966676 h 966676"/>
                <a:gd name="connsiteX3" fmla="*/ 0 w 1611127"/>
                <a:gd name="connsiteY3" fmla="*/ 966676 h 966676"/>
                <a:gd name="connsiteX4" fmla="*/ 0 w 1611127"/>
                <a:gd name="connsiteY4" fmla="*/ 0 h 9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127" h="966676">
                  <a:moveTo>
                    <a:pt x="0" y="0"/>
                  </a:moveTo>
                  <a:lnTo>
                    <a:pt x="1611127" y="0"/>
                  </a:lnTo>
                  <a:lnTo>
                    <a:pt x="1611127" y="966676"/>
                  </a:lnTo>
                  <a:lnTo>
                    <a:pt x="0" y="9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4A4"/>
            </a:solidFill>
            <a:ln>
              <a:solidFill>
                <a:srgbClr val="00A4A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Dave Shephard, Vice Chair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A3A5A8B-F46E-459E-C090-07EB50676E61}"/>
                </a:ext>
              </a:extLst>
            </p:cNvPr>
            <p:cNvSpPr/>
            <p:nvPr/>
          </p:nvSpPr>
          <p:spPr>
            <a:xfrm>
              <a:off x="4427833" y="4287271"/>
              <a:ext cx="1611127" cy="966676"/>
            </a:xfrm>
            <a:custGeom>
              <a:avLst/>
              <a:gdLst>
                <a:gd name="connsiteX0" fmla="*/ 0 w 1611127"/>
                <a:gd name="connsiteY0" fmla="*/ 0 h 966676"/>
                <a:gd name="connsiteX1" fmla="*/ 1611127 w 1611127"/>
                <a:gd name="connsiteY1" fmla="*/ 0 h 966676"/>
                <a:gd name="connsiteX2" fmla="*/ 1611127 w 1611127"/>
                <a:gd name="connsiteY2" fmla="*/ 966676 h 966676"/>
                <a:gd name="connsiteX3" fmla="*/ 0 w 1611127"/>
                <a:gd name="connsiteY3" fmla="*/ 966676 h 966676"/>
                <a:gd name="connsiteX4" fmla="*/ 0 w 1611127"/>
                <a:gd name="connsiteY4" fmla="*/ 0 h 9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127" h="966676">
                  <a:moveTo>
                    <a:pt x="0" y="0"/>
                  </a:moveTo>
                  <a:lnTo>
                    <a:pt x="1611127" y="0"/>
                  </a:lnTo>
                  <a:lnTo>
                    <a:pt x="1611127" y="966676"/>
                  </a:lnTo>
                  <a:lnTo>
                    <a:pt x="0" y="9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4A4"/>
            </a:solidFill>
            <a:ln>
              <a:solidFill>
                <a:srgbClr val="00A4A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Sue Joyce, Secretary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8778029-EE6A-12FC-9287-7EC59E2688D6}"/>
                </a:ext>
              </a:extLst>
            </p:cNvPr>
            <p:cNvSpPr/>
            <p:nvPr/>
          </p:nvSpPr>
          <p:spPr>
            <a:xfrm>
              <a:off x="883354" y="4287271"/>
              <a:ext cx="1611127" cy="966676"/>
            </a:xfrm>
            <a:custGeom>
              <a:avLst/>
              <a:gdLst>
                <a:gd name="connsiteX0" fmla="*/ 0 w 1611127"/>
                <a:gd name="connsiteY0" fmla="*/ 0 h 966676"/>
                <a:gd name="connsiteX1" fmla="*/ 1611127 w 1611127"/>
                <a:gd name="connsiteY1" fmla="*/ 0 h 966676"/>
                <a:gd name="connsiteX2" fmla="*/ 1611127 w 1611127"/>
                <a:gd name="connsiteY2" fmla="*/ 966676 h 966676"/>
                <a:gd name="connsiteX3" fmla="*/ 0 w 1611127"/>
                <a:gd name="connsiteY3" fmla="*/ 966676 h 966676"/>
                <a:gd name="connsiteX4" fmla="*/ 0 w 1611127"/>
                <a:gd name="connsiteY4" fmla="*/ 0 h 9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127" h="966676">
                  <a:moveTo>
                    <a:pt x="0" y="0"/>
                  </a:moveTo>
                  <a:lnTo>
                    <a:pt x="1611127" y="0"/>
                  </a:lnTo>
                  <a:lnTo>
                    <a:pt x="1611127" y="966676"/>
                  </a:lnTo>
                  <a:lnTo>
                    <a:pt x="0" y="9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4A4"/>
            </a:solidFill>
            <a:ln>
              <a:solidFill>
                <a:srgbClr val="00A4A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Brittany Sommerville, Director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D5148C1-92F8-9816-A0AB-80769C01E312}"/>
                </a:ext>
              </a:extLst>
            </p:cNvPr>
            <p:cNvSpPr/>
            <p:nvPr/>
          </p:nvSpPr>
          <p:spPr>
            <a:xfrm>
              <a:off x="2655592" y="3188484"/>
              <a:ext cx="1611127" cy="966676"/>
            </a:xfrm>
            <a:custGeom>
              <a:avLst/>
              <a:gdLst>
                <a:gd name="connsiteX0" fmla="*/ 0 w 1611127"/>
                <a:gd name="connsiteY0" fmla="*/ 0 h 966676"/>
                <a:gd name="connsiteX1" fmla="*/ 1611127 w 1611127"/>
                <a:gd name="connsiteY1" fmla="*/ 0 h 966676"/>
                <a:gd name="connsiteX2" fmla="*/ 1611127 w 1611127"/>
                <a:gd name="connsiteY2" fmla="*/ 966676 h 966676"/>
                <a:gd name="connsiteX3" fmla="*/ 0 w 1611127"/>
                <a:gd name="connsiteY3" fmla="*/ 966676 h 966676"/>
                <a:gd name="connsiteX4" fmla="*/ 0 w 1611127"/>
                <a:gd name="connsiteY4" fmla="*/ 0 h 9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127" h="966676">
                  <a:moveTo>
                    <a:pt x="0" y="0"/>
                  </a:moveTo>
                  <a:lnTo>
                    <a:pt x="1611127" y="0"/>
                  </a:lnTo>
                  <a:lnTo>
                    <a:pt x="1611127" y="966676"/>
                  </a:lnTo>
                  <a:lnTo>
                    <a:pt x="0" y="9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4A4"/>
            </a:solidFill>
            <a:ln>
              <a:solidFill>
                <a:srgbClr val="00A4A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Tim Lambrecht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A5EF240-323B-B87A-F33A-78A5D2EBD967}"/>
                </a:ext>
              </a:extLst>
            </p:cNvPr>
            <p:cNvSpPr/>
            <p:nvPr/>
          </p:nvSpPr>
          <p:spPr>
            <a:xfrm>
              <a:off x="4427833" y="5361366"/>
              <a:ext cx="3362032" cy="966676"/>
            </a:xfrm>
            <a:custGeom>
              <a:avLst/>
              <a:gdLst>
                <a:gd name="connsiteX0" fmla="*/ 0 w 3334518"/>
                <a:gd name="connsiteY0" fmla="*/ 0 h 966676"/>
                <a:gd name="connsiteX1" fmla="*/ 3334518 w 3334518"/>
                <a:gd name="connsiteY1" fmla="*/ 0 h 966676"/>
                <a:gd name="connsiteX2" fmla="*/ 3334518 w 3334518"/>
                <a:gd name="connsiteY2" fmla="*/ 966676 h 966676"/>
                <a:gd name="connsiteX3" fmla="*/ 0 w 3334518"/>
                <a:gd name="connsiteY3" fmla="*/ 966676 h 966676"/>
                <a:gd name="connsiteX4" fmla="*/ 0 w 3334518"/>
                <a:gd name="connsiteY4" fmla="*/ 0 h 9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4518" h="966676">
                  <a:moveTo>
                    <a:pt x="0" y="0"/>
                  </a:moveTo>
                  <a:lnTo>
                    <a:pt x="3334518" y="0"/>
                  </a:lnTo>
                  <a:lnTo>
                    <a:pt x="3334518" y="966676"/>
                  </a:lnTo>
                  <a:lnTo>
                    <a:pt x="0" y="96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4A4"/>
            </a:solidFill>
            <a:ln>
              <a:solidFill>
                <a:srgbClr val="00A4A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Chuck Sandro, Co-Chair</a:t>
              </a: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F65F074D-7E74-EC63-42AC-EF77A3CE7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2" y="3356187"/>
            <a:ext cx="3593431" cy="2021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36EF47-9474-44AA-7CE9-332309AA4820}"/>
              </a:ext>
            </a:extLst>
          </p:cNvPr>
          <p:cNvSpPr txBox="1"/>
          <p:nvPr/>
        </p:nvSpPr>
        <p:spPr>
          <a:xfrm>
            <a:off x="4978570" y="595296"/>
            <a:ext cx="69065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/>
              <a:t>HPR Board members/officers &amp; Organizational Representatives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B2C506-47B3-17F9-B235-5572914D43FC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00A4A4"/>
          </a:solidFill>
          <a:ln>
            <a:solidFill>
              <a:srgbClr val="00A4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D7F548-5001-37F6-FF29-8EBE4F3EC5E7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00A4A4"/>
          </a:solidFill>
          <a:ln>
            <a:solidFill>
              <a:srgbClr val="00A4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5BA86E6-CA23-0DCD-3829-9C90C781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262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57178-6910-1529-78DD-7698E48AB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Thank you to the Alma Public Library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8878A-F199-9995-4BCD-68E9F23AE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allowing us to use their meeting room after hours.</a:t>
            </a:r>
          </a:p>
          <a:p>
            <a:r>
              <a:rPr lang="en-US" dirty="0"/>
              <a:t>Assistance with the setup of our meetings.</a:t>
            </a:r>
          </a:p>
          <a:p>
            <a:r>
              <a:rPr lang="en-US" dirty="0"/>
              <a:t>Providing and helping with equipment.</a:t>
            </a:r>
          </a:p>
        </p:txBody>
      </p:sp>
      <p:pic>
        <p:nvPicPr>
          <p:cNvPr id="6146" name="Picture 2" descr="Alma Public Library -- Alma (MI) Public Library">
            <a:extLst>
              <a:ext uri="{FF2B5EF4-FFF2-40B4-BE49-F238E27FC236}">
                <a16:creationId xmlns:a16="http://schemas.microsoft.com/office/drawing/2014/main" id="{3AE16637-1146-966D-DCAA-C6F67A782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47" y="3605721"/>
            <a:ext cx="5970462" cy="2415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873FE7-CF99-DFBC-D960-CB10965C272B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987DFB"/>
          </a:solidFill>
          <a:ln>
            <a:solidFill>
              <a:srgbClr val="987D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CD4C0F-AA06-5558-5498-D7783159A4B4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987DFB"/>
          </a:solidFill>
          <a:ln>
            <a:solidFill>
              <a:srgbClr val="987D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7F7C979-CD65-A1CC-FEFF-4FDF2A60F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12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055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What are our real goals?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5676"/>
            <a:ext cx="10515600" cy="51280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see a canoe/kayak livery on the river in the Alma/St. Louis area</a:t>
            </a:r>
          </a:p>
          <a:p>
            <a:r>
              <a:rPr lang="en-US" dirty="0"/>
              <a:t>To see more boats launched at Pine River Park &amp; St. Louis Leppien Park</a:t>
            </a:r>
          </a:p>
          <a:p>
            <a:pPr marL="0" indent="0">
              <a:buNone/>
            </a:pPr>
            <a:r>
              <a:rPr lang="en-US" dirty="0"/>
              <a:t>    for fishing and recreating</a:t>
            </a:r>
          </a:p>
          <a:p>
            <a:r>
              <a:rPr lang="en-US" dirty="0"/>
              <a:t>To see the Alma &amp; St. Louis impoundments free of excessive vegetation and Alga matts/blooms.</a:t>
            </a:r>
          </a:p>
          <a:p>
            <a:r>
              <a:rPr lang="en-US" dirty="0"/>
              <a:t>To see fishing contests that are full of participants fishing in a clean river</a:t>
            </a:r>
          </a:p>
          <a:p>
            <a:r>
              <a:rPr lang="en-US" dirty="0"/>
              <a:t>To see an annual Pine River Cleanup &amp; Celebration Day!</a:t>
            </a:r>
          </a:p>
          <a:p>
            <a:r>
              <a:rPr lang="en-US" dirty="0"/>
              <a:t>To see more frogs and turtles….and water wildlife on/near the river</a:t>
            </a:r>
          </a:p>
          <a:p>
            <a:r>
              <a:rPr lang="en-US" dirty="0"/>
              <a:t>To navigate the Pine River Canoe Trail without log jams and litter</a:t>
            </a:r>
          </a:p>
          <a:p>
            <a:r>
              <a:rPr lang="en-US" dirty="0"/>
              <a:t>To see development along our river that makes a positively impact </a:t>
            </a:r>
          </a:p>
          <a:p>
            <a:r>
              <a:rPr lang="en-US" dirty="0"/>
              <a:t>When viewing the Pine River it is seen as a beautiful natural resource that is aesthetically appealing and there is a desire to live on or near the river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0D6323-4DFD-588A-6424-77D6140D1181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3A5A88"/>
          </a:solidFill>
          <a:ln>
            <a:solidFill>
              <a:srgbClr val="3A5A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55EA7A-3DD9-1CC2-24DB-F2C8DACC9642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3A5A88"/>
          </a:solidFill>
          <a:ln>
            <a:solidFill>
              <a:srgbClr val="3A5A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D948FF0-6C90-3645-A6CA-C808A0E5E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500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A special thanks goes to our Chairperson Gary Rayburn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with the help of some concerned neighbors formed HPR in 2015 as an incorporated “not for profit” 501(c)(3) organization.</a:t>
            </a:r>
          </a:p>
          <a:p>
            <a:r>
              <a:rPr lang="en-US" dirty="0"/>
              <a:t>Gary’s vision and drive has pushed our current HPR membership to over 350 annual dues paying members…who also donate too.</a:t>
            </a:r>
          </a:p>
          <a:p>
            <a:r>
              <a:rPr lang="en-US" dirty="0"/>
              <a:t>His willingness to seek help and collaborate has led to a special partnership with Alma College.  </a:t>
            </a:r>
          </a:p>
          <a:p>
            <a:r>
              <a:rPr lang="en-US" dirty="0"/>
              <a:t>His ongoing commitment to HPR has truly made a difference!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Thanks to Gary for “living” his special quote from Margaret Mead: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E73E303-1C25-F913-BF45-5E61959C0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12007" r="7029" b="18604"/>
          <a:stretch/>
        </p:blipFill>
        <p:spPr bwMode="auto">
          <a:xfrm>
            <a:off x="10539663" y="3429000"/>
            <a:ext cx="1379622" cy="1544052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1B9064-62F5-BCD7-EF27-6951A1641404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1944A7-E176-CCD2-9E8E-D5BF070CC853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17D5828-530A-B6D8-CFBB-66F9DEA26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006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quote Gary has lived and led by….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sz="3200" b="1" i="1" dirty="0"/>
              <a:t>“Never doubt that a small group </a:t>
            </a:r>
          </a:p>
          <a:p>
            <a:pPr marL="0" indent="0">
              <a:buNone/>
            </a:pPr>
            <a:r>
              <a:rPr lang="en-US" sz="3200" b="1" i="1" dirty="0"/>
              <a:t>	of thoughtful, committed citizens 	</a:t>
            </a:r>
          </a:p>
          <a:p>
            <a:pPr marL="0" indent="0">
              <a:buNone/>
            </a:pPr>
            <a:r>
              <a:rPr lang="en-US" sz="3200" b="1" i="1" dirty="0"/>
              <a:t>		can change the world, indeed, </a:t>
            </a:r>
          </a:p>
          <a:p>
            <a:pPr marL="0" indent="0">
              <a:buNone/>
            </a:pPr>
            <a:r>
              <a:rPr lang="en-US" sz="3200" b="1" i="1" dirty="0"/>
              <a:t>			it’s the only thing that ever has” 	</a:t>
            </a:r>
            <a:r>
              <a:rPr lang="en-US" b="1" i="1" dirty="0"/>
              <a:t>																				Margaret Mead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E5C5F8-92AC-EA4B-0305-85A43EA1E122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3A5A88"/>
          </a:solidFill>
          <a:ln>
            <a:solidFill>
              <a:srgbClr val="3A5A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AE530C-9045-8AFA-843B-6D8AA7AD50DF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3A5A88"/>
          </a:solidFill>
          <a:ln>
            <a:solidFill>
              <a:srgbClr val="3A5A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1DEAE81-EF42-987A-E3C2-80C59C239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63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4908" y="197708"/>
            <a:ext cx="10013092" cy="1822311"/>
          </a:xfrm>
        </p:spPr>
        <p:txBody>
          <a:bodyPr>
            <a:noAutofit/>
          </a:bodyPr>
          <a:lstStyle/>
          <a:p>
            <a:r>
              <a:rPr lang="en-US" sz="3200" b="1" dirty="0"/>
              <a:t>A special thank you to Alma College</a:t>
            </a:r>
            <a:r>
              <a:rPr lang="en-US" sz="3200" dirty="0"/>
              <a:t>….for their longstanding commitment to our environment, particularly the Pine River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9410" y="2282504"/>
            <a:ext cx="10293179" cy="3798255"/>
          </a:xfrm>
        </p:spPr>
        <p:txBody>
          <a:bodyPr>
            <a:normAutofit fontScale="77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Dr. Murray Borrello &amp; Dr. Tim Keeton - for the many years of water testing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For the research done by Alma College interns on topics related to the river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Dr. Ben Peterson – for his input, and his classes conducting “social surveying” of Alma residents and businesses regarding the Pine River and impoundment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For continuing to advocate and champion events that promote awareness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For providing guidance to the students of the LEAPS program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900" dirty="0"/>
          </a:p>
          <a:p>
            <a:r>
              <a:rPr lang="en-US" sz="2900" b="1" dirty="0"/>
              <a:t>We would be lost without their ongoing guidance and commitment.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C73A86-4BDB-AC0A-5C5B-7D1245A55411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00472A"/>
          </a:solidFill>
          <a:ln>
            <a:solidFill>
              <a:srgbClr val="0047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408A4C-5998-372F-023F-1BC71027D03A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00472A"/>
          </a:solidFill>
          <a:ln>
            <a:solidFill>
              <a:srgbClr val="0047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 descr="Free High-Quality Alma College Logo for Creative Design">
            <a:extLst>
              <a:ext uri="{FF2B5EF4-FFF2-40B4-BE49-F238E27FC236}">
                <a16:creationId xmlns:a16="http://schemas.microsoft.com/office/drawing/2014/main" id="{DB810612-742F-E315-0BC1-4E1797248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4" t="20586" r="20263" b="18646"/>
          <a:stretch/>
        </p:blipFill>
        <p:spPr bwMode="auto">
          <a:xfrm>
            <a:off x="10206182" y="4539860"/>
            <a:ext cx="1752225" cy="18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8D3971C-BF0E-DBBD-6A34-AD0CF2749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04152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990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9592A3D-5D83-7124-5494-8F6331C63EEF}"/>
              </a:ext>
            </a:extLst>
          </p:cNvPr>
          <p:cNvSpPr txBox="1"/>
          <p:nvPr/>
        </p:nvSpPr>
        <p:spPr>
          <a:xfrm>
            <a:off x="0" y="377564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dirty="0"/>
              <a:t>We Need your help….please give thought to helping us make a difference by volunteering for HPR.</a:t>
            </a:r>
          </a:p>
        </p:txBody>
      </p:sp>
      <p:pic>
        <p:nvPicPr>
          <p:cNvPr id="12" name="Picture 11" descr="A river with snow covered trees&#10;&#10;Description automatically generated">
            <a:extLst>
              <a:ext uri="{FF2B5EF4-FFF2-40B4-BE49-F238E27FC236}">
                <a16:creationId xmlns:a16="http://schemas.microsoft.com/office/drawing/2014/main" id="{38AAABC5-F83D-36B1-5769-1A768480E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63" y="1525747"/>
            <a:ext cx="2782824" cy="2087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river with trees in the background&#10;&#10;Description automatically generated">
            <a:extLst>
              <a:ext uri="{FF2B5EF4-FFF2-40B4-BE49-F238E27FC236}">
                <a16:creationId xmlns:a16="http://schemas.microsoft.com/office/drawing/2014/main" id="{D29CBBE4-95CC-A1AA-0C17-1DE2BDE7F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" y="1535864"/>
            <a:ext cx="2782824" cy="2087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A river with trees around it&#10;&#10;Description automatically generated">
            <a:extLst>
              <a:ext uri="{FF2B5EF4-FFF2-40B4-BE49-F238E27FC236}">
                <a16:creationId xmlns:a16="http://schemas.microsoft.com/office/drawing/2014/main" id="{5208F4B4-017A-78CC-943D-6210E6F0B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40" y="1535864"/>
            <a:ext cx="2782824" cy="2087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A river with trees around it&#10;&#10;Description automatically generated">
            <a:extLst>
              <a:ext uri="{FF2B5EF4-FFF2-40B4-BE49-F238E27FC236}">
                <a16:creationId xmlns:a16="http://schemas.microsoft.com/office/drawing/2014/main" id="{16A03250-3C35-6D03-2119-64F829548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51" y="1534076"/>
            <a:ext cx="2782824" cy="2088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109216" y="3549830"/>
            <a:ext cx="10515600" cy="26945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“Being involved in HPR is not </a:t>
            </a:r>
          </a:p>
          <a:p>
            <a:pPr marL="0" indent="0">
              <a:buNone/>
            </a:pPr>
            <a:r>
              <a:rPr lang="en-US" dirty="0"/>
              <a:t>		the easy or convenient thing to do….</a:t>
            </a:r>
          </a:p>
          <a:p>
            <a:pPr marL="0" indent="0">
              <a:buNone/>
            </a:pPr>
            <a:r>
              <a:rPr lang="en-US" dirty="0"/>
              <a:t>				but it is the right thing to do….</a:t>
            </a:r>
          </a:p>
          <a:p>
            <a:pPr marL="0" indent="0">
              <a:buNone/>
            </a:pPr>
            <a:r>
              <a:rPr lang="en-US" dirty="0"/>
              <a:t>For our river, for our environment, </a:t>
            </a:r>
          </a:p>
          <a:p>
            <a:pPr marL="0" indent="0">
              <a:buNone/>
            </a:pPr>
            <a:r>
              <a:rPr lang="en-US" dirty="0"/>
              <a:t>		But most of all for our kids, and their kids.”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F19653-1682-9753-75CE-23205ECC5556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00A4A4"/>
          </a:solidFill>
          <a:ln>
            <a:solidFill>
              <a:srgbClr val="00A4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00410A-C272-FEDC-7979-58E996007359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00A4A4"/>
          </a:solidFill>
          <a:ln>
            <a:solidFill>
              <a:srgbClr val="00A4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65FE8E5-15C4-7E85-2341-37830A31D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241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3765"/>
            <a:ext cx="10515600" cy="6590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What have years of testing told us about our river?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Very high levels of:</a:t>
            </a:r>
          </a:p>
          <a:p>
            <a:pPr lvl="1"/>
            <a:r>
              <a:rPr lang="en-US" dirty="0"/>
              <a:t>Nutrients - particularly nitrogen &amp; phosphorus</a:t>
            </a:r>
          </a:p>
          <a:p>
            <a:pPr lvl="1"/>
            <a:r>
              <a:rPr lang="en-US" dirty="0"/>
              <a:t>Vegetation in spring, summer, and fall due to excessive nutrients including algal mats and blooms</a:t>
            </a:r>
          </a:p>
          <a:p>
            <a:pPr lvl="1"/>
            <a:r>
              <a:rPr lang="en-US" dirty="0"/>
              <a:t>E.coli, well beyond state standards </a:t>
            </a:r>
          </a:p>
          <a:p>
            <a:pPr lvl="1"/>
            <a:r>
              <a:rPr lang="en-US" dirty="0"/>
              <a:t>Sedimentation in the Alma impoundment</a:t>
            </a:r>
          </a:p>
          <a:p>
            <a:r>
              <a:rPr lang="en-US" dirty="0"/>
              <a:t>Very low level of oxygen not helping fish sustainability</a:t>
            </a:r>
          </a:p>
          <a:p>
            <a:r>
              <a:rPr lang="en-US" dirty="0"/>
              <a:t>Genes in the sediment that demonstrate anti-bacterial resistance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30005E-B9DF-ACAC-4DEE-51976D4EB95C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00A4A4"/>
          </a:solidFill>
          <a:ln>
            <a:solidFill>
              <a:srgbClr val="00A4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F19591-A506-5568-19D6-BA8FAFA42ADF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00A4A4"/>
          </a:solidFill>
          <a:ln>
            <a:solidFill>
              <a:srgbClr val="00A4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60C8306-CC0E-23C3-2E73-B08CE6659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291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Effects of Pollution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5E928B5C-E3F1-B231-9238-DD2B5A4FDD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9452673"/>
              </p:ext>
            </p:extLst>
          </p:nvPr>
        </p:nvGraphicFramePr>
        <p:xfrm>
          <a:off x="838200" y="1514764"/>
          <a:ext cx="6283036" cy="466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8368758-B90B-6C4B-F4A1-E3977F76ED75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00A4A4"/>
          </a:solidFill>
          <a:ln>
            <a:solidFill>
              <a:srgbClr val="00A4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A716E7-1DE6-0DD8-BA2C-308A6BD99626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00A4A4"/>
          </a:solidFill>
          <a:ln>
            <a:solidFill>
              <a:srgbClr val="00A4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-up of a swamp&#10;&#10;Description automatically generated">
            <a:extLst>
              <a:ext uri="{FF2B5EF4-FFF2-40B4-BE49-F238E27FC236}">
                <a16:creationId xmlns:a16="http://schemas.microsoft.com/office/drawing/2014/main" id="{A7FE1464-3F8C-3505-F9BE-6E1DD471C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390" y="1933606"/>
            <a:ext cx="4576107" cy="2860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DA505-E044-13BF-5CC5-A4406A658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887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iver flowing through a green field&#10;&#10;Description automatically generated">
            <a:extLst>
              <a:ext uri="{FF2B5EF4-FFF2-40B4-BE49-F238E27FC236}">
                <a16:creationId xmlns:a16="http://schemas.microsoft.com/office/drawing/2014/main" id="{6F71F088-4F1B-C8FB-7B9B-EECE2609E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20" y="300058"/>
            <a:ext cx="8757718" cy="6255513"/>
          </a:xfrm>
          <a:prstGeom prst="rect">
            <a:avLst/>
          </a:prstGeom>
        </p:spPr>
      </p:pic>
      <p:pic>
        <p:nvPicPr>
          <p:cNvPr id="9" name="Picture 8" descr="Aerial view of a river and a village&#10;&#10;Description automatically generated">
            <a:extLst>
              <a:ext uri="{FF2B5EF4-FFF2-40B4-BE49-F238E27FC236}">
                <a16:creationId xmlns:a16="http://schemas.microsoft.com/office/drawing/2014/main" id="{47DD90A2-9734-46DF-7825-7FB1504E8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20" y="300058"/>
            <a:ext cx="8757718" cy="62555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1CA99A-62E3-0312-46B5-9C4FDA7E2432}"/>
              </a:ext>
            </a:extLst>
          </p:cNvPr>
          <p:cNvSpPr txBox="1"/>
          <p:nvPr/>
        </p:nvSpPr>
        <p:spPr>
          <a:xfrm>
            <a:off x="52795" y="672740"/>
            <a:ext cx="1542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Pine River at</a:t>
            </a:r>
          </a:p>
          <a:p>
            <a:r>
              <a:rPr lang="en-US" dirty="0"/>
              <a:t>Blue Heron Dr.</a:t>
            </a:r>
          </a:p>
          <a:p>
            <a:r>
              <a:rPr lang="en-US" b="1" dirty="0"/>
              <a:t>1966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865365-51B0-9A26-A54C-A7448DA79F72}"/>
              </a:ext>
            </a:extLst>
          </p:cNvPr>
          <p:cNvSpPr txBox="1"/>
          <p:nvPr/>
        </p:nvSpPr>
        <p:spPr>
          <a:xfrm>
            <a:off x="52795" y="1466861"/>
            <a:ext cx="1542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July 5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b="1" dirty="0"/>
              <a:t>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6E4BEA-1001-F712-1E1C-8650DAA79328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F6E696-0AFD-A1F0-65AB-0D8A6C6E0C4C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C271824-086A-A39C-89D6-5529FFDF3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8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erial view of a river and a village&#10;&#10;Description automatically generated">
            <a:extLst>
              <a:ext uri="{FF2B5EF4-FFF2-40B4-BE49-F238E27FC236}">
                <a16:creationId xmlns:a16="http://schemas.microsoft.com/office/drawing/2014/main" id="{47DD90A2-9734-46DF-7825-7FB1504E8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7" y="1248128"/>
            <a:ext cx="6444343" cy="46031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1CA99A-62E3-0312-46B5-9C4FDA7E2432}"/>
              </a:ext>
            </a:extLst>
          </p:cNvPr>
          <p:cNvSpPr txBox="1"/>
          <p:nvPr/>
        </p:nvSpPr>
        <p:spPr>
          <a:xfrm>
            <a:off x="2450805" y="319386"/>
            <a:ext cx="1542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Pine River at</a:t>
            </a:r>
          </a:p>
          <a:p>
            <a:r>
              <a:rPr lang="en-US" dirty="0"/>
              <a:t>Blue Heron Dr.</a:t>
            </a:r>
          </a:p>
          <a:p>
            <a:r>
              <a:rPr lang="en-US" b="1" dirty="0"/>
              <a:t>1966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865365-51B0-9A26-A54C-A7448DA79F72}"/>
              </a:ext>
            </a:extLst>
          </p:cNvPr>
          <p:cNvSpPr txBox="1"/>
          <p:nvPr/>
        </p:nvSpPr>
        <p:spPr>
          <a:xfrm>
            <a:off x="8546805" y="319386"/>
            <a:ext cx="15427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Pine River at Blue Heron Dr.</a:t>
            </a:r>
          </a:p>
          <a:p>
            <a:r>
              <a:rPr lang="en-US" dirty="0"/>
              <a:t>July 5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b="1" dirty="0"/>
              <a:t>2023</a:t>
            </a:r>
          </a:p>
        </p:txBody>
      </p:sp>
      <p:pic>
        <p:nvPicPr>
          <p:cNvPr id="7" name="Picture 6" descr="A river flowing through a green field&#10;&#10;Description automatically generated">
            <a:extLst>
              <a:ext uri="{FF2B5EF4-FFF2-40B4-BE49-F238E27FC236}">
                <a16:creationId xmlns:a16="http://schemas.microsoft.com/office/drawing/2014/main" id="{6F71F088-4F1B-C8FB-7B9B-EECE2609E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2716"/>
            <a:ext cx="6444343" cy="460310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96236A-58A5-3989-7EBC-A0C63B45ED07}"/>
              </a:ext>
            </a:extLst>
          </p:cNvPr>
          <p:cNvCxnSpPr>
            <a:cxnSpLocks/>
          </p:cNvCxnSpPr>
          <p:nvPr/>
        </p:nvCxnSpPr>
        <p:spPr>
          <a:xfrm flipV="1">
            <a:off x="6444342" y="300058"/>
            <a:ext cx="0" cy="62555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A8DB405-F6F0-4F0A-499C-C53D1769DACA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37C3E8-74CE-FBCE-84DE-EA2FFF0179DA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DC0A4F2-680B-7501-FB37-45864E7FA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268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The Upper Pine River Watershed Management Plan</a:t>
            </a:r>
            <a:br>
              <a:rPr lang="en-US" b="1" dirty="0"/>
            </a:br>
            <a:r>
              <a:rPr lang="en-US" sz="3100" b="1" i="1" dirty="0"/>
              <a:t>This project was co-sponsored by Gratiot Conservation District &amp; HPR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HPR Board member Jane Jelenek authored a significant part of the UPRWMP in 2018.  </a:t>
            </a:r>
          </a:p>
          <a:p>
            <a:r>
              <a:rPr lang="en-US" dirty="0"/>
              <a:t>Due to her efforts EGLE provided funding to complete the UPRWMP</a:t>
            </a:r>
          </a:p>
          <a:p>
            <a:r>
              <a:rPr lang="en-US" dirty="0"/>
              <a:t>Streamside Ecological Services completed the plan by completing the “windshield survey” through driving and scrutinizing the Pine River as it flowed through four counties including Mecosta, Isabella, Montcalm, and Gratiot.</a:t>
            </a:r>
          </a:p>
          <a:p>
            <a:r>
              <a:rPr lang="en-US" dirty="0"/>
              <a:t>The UPRWMP is our guide for restoring the Pine River</a:t>
            </a:r>
          </a:p>
          <a:p>
            <a:r>
              <a:rPr lang="en-US" dirty="0"/>
              <a:t>UPRWMP Books are available for checking out or purchase.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28F7C4-0C02-0BE7-BB47-3FAB2D38F933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03D6D4-B531-5919-FE28-0208763DC510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Upper Pine River Watershed Management Plan: (Full Color)">
            <a:extLst>
              <a:ext uri="{FF2B5EF4-FFF2-40B4-BE49-F238E27FC236}">
                <a16:creationId xmlns:a16="http://schemas.microsoft.com/office/drawing/2014/main" id="{FA9B255A-A857-3224-5B96-EAFC37640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156" y="4126716"/>
            <a:ext cx="16002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2ACFD76-C12D-8627-EB09-B12D6DD0E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75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0058"/>
            <a:ext cx="10515600" cy="197708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Updating our HPR Website, Facebook, &amp; Instagram efforts</a:t>
            </a:r>
            <a:br>
              <a:rPr lang="en-US" sz="3200" b="1" dirty="0"/>
            </a:br>
            <a:r>
              <a:rPr lang="en-US" sz="2400" b="1" i="1" dirty="0"/>
              <a:t>Barbara Chovanac, HPR Board member &amp; Sara Warren, AC Vista Volunteer</a:t>
            </a:r>
            <a:br>
              <a:rPr lang="en-US" sz="2400" b="1" i="1" dirty="0"/>
            </a:br>
            <a:r>
              <a:rPr lang="en-US" sz="2400" b="1" i="1" dirty="0"/>
              <a:t>Matt Ogle, Ogle Computer for technology oversight and management</a:t>
            </a:r>
            <a:br>
              <a:rPr lang="en-US" sz="2400" b="1" i="1" dirty="0"/>
            </a:br>
            <a:endParaRPr lang="en-US" sz="24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Updating outdated information</a:t>
            </a:r>
          </a:p>
          <a:p>
            <a:r>
              <a:rPr lang="en-US" dirty="0"/>
              <a:t>Highlighting meetings, minutes, and current events</a:t>
            </a:r>
          </a:p>
          <a:p>
            <a:r>
              <a:rPr lang="en-US" dirty="0"/>
              <a:t>Providing current information regarding HPR and the Pine River</a:t>
            </a:r>
          </a:p>
          <a:p>
            <a:r>
              <a:rPr lang="en-US" dirty="0"/>
              <a:t>Pictures, People, and your questions answered</a:t>
            </a:r>
          </a:p>
          <a:p>
            <a:r>
              <a:rPr lang="en-US" dirty="0"/>
              <a:t>Research Information including;</a:t>
            </a:r>
          </a:p>
          <a:p>
            <a:pPr lvl="1"/>
            <a:r>
              <a:rPr lang="en-US" dirty="0"/>
              <a:t>Poop Study, Fishing Study, MMDHD signage</a:t>
            </a:r>
          </a:p>
          <a:p>
            <a:pPr lvl="1"/>
            <a:r>
              <a:rPr lang="en-US" dirty="0"/>
              <a:t>2023 Water Testing results</a:t>
            </a:r>
          </a:p>
          <a:p>
            <a:pPr lvl="1"/>
            <a:r>
              <a:rPr lang="en-US" dirty="0"/>
              <a:t>Barr Engineering Sediment Study (impoundment area)</a:t>
            </a:r>
          </a:p>
          <a:p>
            <a:pPr lvl="1"/>
            <a:r>
              <a:rPr lang="en-US" dirty="0"/>
              <a:t>Combined water testing results over the years</a:t>
            </a:r>
          </a:p>
          <a:p>
            <a:pPr lvl="1"/>
            <a:r>
              <a:rPr lang="en-US" dirty="0"/>
              <a:t>MDEQ Test Results from 2018</a:t>
            </a:r>
          </a:p>
          <a:p>
            <a:pPr lvl="1"/>
            <a:r>
              <a:rPr lang="en-US" dirty="0"/>
              <a:t>Relationship between the State Street Dam &amp; Alma Reservoir</a:t>
            </a:r>
          </a:p>
          <a:p>
            <a:pPr lvl="1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668413-26C3-E5CA-973B-842276978C8D}"/>
              </a:ext>
            </a:extLst>
          </p:cNvPr>
          <p:cNvSpPr/>
          <p:nvPr/>
        </p:nvSpPr>
        <p:spPr>
          <a:xfrm>
            <a:off x="0" y="0"/>
            <a:ext cx="12192000" cy="30005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6A9014-4E90-E685-B93E-74E5BCD48699}"/>
              </a:ext>
            </a:extLst>
          </p:cNvPr>
          <p:cNvSpPr/>
          <p:nvPr/>
        </p:nvSpPr>
        <p:spPr>
          <a:xfrm>
            <a:off x="0" y="6555571"/>
            <a:ext cx="12192000" cy="30005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6691F-BA95-F7EA-241C-E8A4583C8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396" y="3826805"/>
            <a:ext cx="3562374" cy="800491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0E19B56-9B8F-A075-7647-5B7311445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0504"/>
            <a:ext cx="2743200" cy="365125"/>
          </a:xfrm>
          <a:prstGeom prst="rect">
            <a:avLst/>
          </a:prstGeom>
        </p:spPr>
        <p:txBody>
          <a:bodyPr/>
          <a:lstStyle/>
          <a:p>
            <a:fld id="{7037EDC8-476C-4C64-B143-6E0B13D3549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093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8622</TotalTime>
  <Words>2908</Words>
  <Application>Microsoft Office PowerPoint</Application>
  <PresentationFormat>Widescreen</PresentationFormat>
  <Paragraphs>366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Office Theme</vt:lpstr>
      <vt:lpstr>PowerPoint Presentation</vt:lpstr>
      <vt:lpstr>HPR’s Mission &amp; Fundamental Focus</vt:lpstr>
      <vt:lpstr>A special thank you to Alma College….for their longstanding commitment to our environment, particularly the Pine River</vt:lpstr>
      <vt:lpstr>What have years of testing told us about our river?</vt:lpstr>
      <vt:lpstr>Effects of Pollution</vt:lpstr>
      <vt:lpstr>PowerPoint Presentation</vt:lpstr>
      <vt:lpstr>PowerPoint Presentation</vt:lpstr>
      <vt:lpstr>The Upper Pine River Watershed Management Plan This project was co-sponsored by Gratiot Conservation District &amp; HPR</vt:lpstr>
      <vt:lpstr>Updating our HPR Website, Facebook, &amp; Instagram efforts Barbara Chovanac, HPR Board member &amp; Sara Warren, AC Vista Volunteer Matt Ogle, Ogle Computer for technology oversight and management </vt:lpstr>
      <vt:lpstr>2023 EGLE Watershed Council grant designed to support “capacity building” &amp;  specific focus areas</vt:lpstr>
      <vt:lpstr>HPR’s septic outreach efforts</vt:lpstr>
      <vt:lpstr> The Landowners Advisory Board  Thanks to Ladean Anderson, chair – Gratiot Conservation District </vt:lpstr>
      <vt:lpstr>Farming Community Engagement  </vt:lpstr>
      <vt:lpstr>HPR Outreach efforts – to inform &amp; educate</vt:lpstr>
      <vt:lpstr>Alma College’s LEAPS student organization Leaders of Environmental Awareness &amp; Sustainability</vt:lpstr>
      <vt:lpstr>Research is fundamental to what HPR does….</vt:lpstr>
      <vt:lpstr>We are thankful for our Municipal Support For the Funding, grant letters of support, continued direction</vt:lpstr>
      <vt:lpstr>HPR believes in Advocacy for our environment….getting involved We belong to these networks</vt:lpstr>
      <vt:lpstr>The process of Opening up the Confluence between  Honeyoye Creek &amp; County Drain 96 has involved the following…. </vt:lpstr>
      <vt:lpstr>HPR continues to seek grant funding at the regional, state, and federal level related to our mission and goals…</vt:lpstr>
      <vt:lpstr>Developing Relationships in Gratiot County  We are thankful for the Guidance, Direction, and Support given to HPR  regarding grant development and project/priorities assistance</vt:lpstr>
      <vt:lpstr>HPR strives to bring into each membership meeting a speaker with expertise on topics related to our river and environment.  We are very appreciative of our speakers at our monthly membership meetings.</vt:lpstr>
      <vt:lpstr>HPR’s Friends Campaign coming soon……  Thank you to the following folks we consulted with:</vt:lpstr>
      <vt:lpstr>A special thanks to our HPR members Currently numbering over 350 annual dues paying memberships</vt:lpstr>
      <vt:lpstr> Thanks to our HPR Board &amp; Officers For the extra meetings, hours, work, and the caring and sharing!</vt:lpstr>
      <vt:lpstr>Thank you to the Alma Public Library </vt:lpstr>
      <vt:lpstr>What are our real goals?</vt:lpstr>
      <vt:lpstr>A special thanks goes to our Chairperson Gary Rayburn</vt:lpstr>
      <vt:lpstr>The quote Gary has lived and led by….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Sandro</dc:creator>
  <cp:lastModifiedBy>Brittany Sommerville</cp:lastModifiedBy>
  <cp:revision>52</cp:revision>
  <cp:lastPrinted>2024-04-05T10:45:14Z</cp:lastPrinted>
  <dcterms:created xsi:type="dcterms:W3CDTF">2024-04-01T15:55:36Z</dcterms:created>
  <dcterms:modified xsi:type="dcterms:W3CDTF">2024-04-11T14:50:57Z</dcterms:modified>
</cp:coreProperties>
</file>